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74" r:id="rId5"/>
    <p:sldId id="275" r:id="rId6"/>
    <p:sldId id="276" r:id="rId7"/>
    <p:sldId id="277" r:id="rId8"/>
    <p:sldId id="278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3" r:id="rId19"/>
    <p:sldId id="294" r:id="rId20"/>
    <p:sldId id="295" r:id="rId21"/>
    <p:sldId id="296" r:id="rId22"/>
    <p:sldId id="279" r:id="rId23"/>
    <p:sldId id="273" r:id="rId24"/>
  </p:sldIdLst>
  <p:sldSz cx="12192000" cy="6858000"/>
  <p:notesSz cx="12192000" cy="6858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Tahoma" panose="020B0604030504040204" pitchFamily="34" charset="0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D2F294-4E2B-4D83-8044-F6E6EAE6D639}" v="347" dt="2022-12-16T07:46:50.57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96" y="3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배 한성" userId="154941f00df2d919" providerId="LiveId" clId="{23D2F294-4E2B-4D83-8044-F6E6EAE6D639}"/>
    <pc:docChg chg="undo custSel addSld delSld modSld">
      <pc:chgData name="배 한성" userId="154941f00df2d919" providerId="LiveId" clId="{23D2F294-4E2B-4D83-8044-F6E6EAE6D639}" dt="2022-12-16T10:51:37.729" v="7080"/>
      <pc:docMkLst>
        <pc:docMk/>
      </pc:docMkLst>
      <pc:sldChg chg="modSp mod">
        <pc:chgData name="배 한성" userId="154941f00df2d919" providerId="LiveId" clId="{23D2F294-4E2B-4D83-8044-F6E6EAE6D639}" dt="2022-12-16T07:09:59.995" v="832" actId="2711"/>
        <pc:sldMkLst>
          <pc:docMk/>
          <pc:sldMk cId="0" sldId="256"/>
        </pc:sldMkLst>
        <pc:spChg chg="mod">
          <ac:chgData name="배 한성" userId="154941f00df2d919" providerId="LiveId" clId="{23D2F294-4E2B-4D83-8044-F6E6EAE6D639}" dt="2022-12-16T07:09:54.553" v="831" actId="2711"/>
          <ac:spMkLst>
            <pc:docMk/>
            <pc:sldMk cId="0" sldId="256"/>
            <ac:spMk id="2" creationId="{00000000-0000-0000-0000-000000000000}"/>
          </ac:spMkLst>
        </pc:spChg>
        <pc:spChg chg="mod">
          <ac:chgData name="배 한성" userId="154941f00df2d919" providerId="LiveId" clId="{23D2F294-4E2B-4D83-8044-F6E6EAE6D639}" dt="2022-12-16T07:09:59.995" v="832" actId="2711"/>
          <ac:spMkLst>
            <pc:docMk/>
            <pc:sldMk cId="0" sldId="256"/>
            <ac:spMk id="3" creationId="{00000000-0000-0000-0000-000000000000}"/>
          </ac:spMkLst>
        </pc:spChg>
      </pc:sldChg>
      <pc:sldChg chg="delSp modSp mod">
        <pc:chgData name="배 한성" userId="154941f00df2d919" providerId="LiveId" clId="{23D2F294-4E2B-4D83-8044-F6E6EAE6D639}" dt="2022-12-16T10:44:30.634" v="6206" actId="1076"/>
        <pc:sldMkLst>
          <pc:docMk/>
          <pc:sldMk cId="0" sldId="257"/>
        </pc:sldMkLst>
        <pc:spChg chg="mod">
          <ac:chgData name="배 한성" userId="154941f00df2d919" providerId="LiveId" clId="{23D2F294-4E2B-4D83-8044-F6E6EAE6D639}" dt="2022-12-16T06:54:17.335" v="11"/>
          <ac:spMkLst>
            <pc:docMk/>
            <pc:sldMk cId="0" sldId="257"/>
            <ac:spMk id="2" creationId="{00000000-0000-0000-0000-000000000000}"/>
          </ac:spMkLst>
        </pc:spChg>
        <pc:spChg chg="mod">
          <ac:chgData name="배 한성" userId="154941f00df2d919" providerId="LiveId" clId="{23D2F294-4E2B-4D83-8044-F6E6EAE6D639}" dt="2022-12-16T10:44:30.634" v="6206" actId="1076"/>
          <ac:spMkLst>
            <pc:docMk/>
            <pc:sldMk cId="0" sldId="257"/>
            <ac:spMk id="3" creationId="{00000000-0000-0000-0000-000000000000}"/>
          </ac:spMkLst>
        </pc:spChg>
        <pc:spChg chg="del mod">
          <ac:chgData name="배 한성" userId="154941f00df2d919" providerId="LiveId" clId="{23D2F294-4E2B-4D83-8044-F6E6EAE6D639}" dt="2022-12-16T06:54:21.033" v="13" actId="478"/>
          <ac:spMkLst>
            <pc:docMk/>
            <pc:sldMk cId="0" sldId="257"/>
            <ac:spMk id="4" creationId="{00000000-0000-0000-0000-000000000000}"/>
          </ac:spMkLst>
        </pc:spChg>
      </pc:sldChg>
      <pc:sldChg chg="modSp mod">
        <pc:chgData name="배 한성" userId="154941f00df2d919" providerId="LiveId" clId="{23D2F294-4E2B-4D83-8044-F6E6EAE6D639}" dt="2022-12-16T10:43:52.529" v="6181" actId="20577"/>
        <pc:sldMkLst>
          <pc:docMk/>
          <pc:sldMk cId="0" sldId="258"/>
        </pc:sldMkLst>
        <pc:spChg chg="mod">
          <ac:chgData name="배 한성" userId="154941f00df2d919" providerId="LiveId" clId="{23D2F294-4E2B-4D83-8044-F6E6EAE6D639}" dt="2022-12-16T06:57:49.377" v="230"/>
          <ac:spMkLst>
            <pc:docMk/>
            <pc:sldMk cId="0" sldId="258"/>
            <ac:spMk id="2" creationId="{00000000-0000-0000-0000-000000000000}"/>
          </ac:spMkLst>
        </pc:spChg>
        <pc:spChg chg="mod">
          <ac:chgData name="배 한성" userId="154941f00df2d919" providerId="LiveId" clId="{23D2F294-4E2B-4D83-8044-F6E6EAE6D639}" dt="2022-12-16T10:43:52.529" v="6181" actId="20577"/>
          <ac:spMkLst>
            <pc:docMk/>
            <pc:sldMk cId="0" sldId="258"/>
            <ac:spMk id="3" creationId="{00000000-0000-0000-0000-000000000000}"/>
          </ac:spMkLst>
        </pc:spChg>
      </pc:sldChg>
      <pc:sldChg chg="del">
        <pc:chgData name="배 한성" userId="154941f00df2d919" providerId="LiveId" clId="{23D2F294-4E2B-4D83-8044-F6E6EAE6D639}" dt="2022-12-16T06:57:29.987" v="194" actId="47"/>
        <pc:sldMkLst>
          <pc:docMk/>
          <pc:sldMk cId="0" sldId="259"/>
        </pc:sldMkLst>
      </pc:sldChg>
      <pc:sldChg chg="del">
        <pc:chgData name="배 한성" userId="154941f00df2d919" providerId="LiveId" clId="{23D2F294-4E2B-4D83-8044-F6E6EAE6D639}" dt="2022-12-16T06:57:30.545" v="195" actId="47"/>
        <pc:sldMkLst>
          <pc:docMk/>
          <pc:sldMk cId="0" sldId="260"/>
        </pc:sldMkLst>
      </pc:sldChg>
      <pc:sldChg chg="del">
        <pc:chgData name="배 한성" userId="154941f00df2d919" providerId="LiveId" clId="{23D2F294-4E2B-4D83-8044-F6E6EAE6D639}" dt="2022-12-16T06:57:31.018" v="196" actId="47"/>
        <pc:sldMkLst>
          <pc:docMk/>
          <pc:sldMk cId="0" sldId="261"/>
        </pc:sldMkLst>
      </pc:sldChg>
      <pc:sldChg chg="del">
        <pc:chgData name="배 한성" userId="154941f00df2d919" providerId="LiveId" clId="{23D2F294-4E2B-4D83-8044-F6E6EAE6D639}" dt="2022-12-16T06:57:31.491" v="197" actId="47"/>
        <pc:sldMkLst>
          <pc:docMk/>
          <pc:sldMk cId="0" sldId="262"/>
        </pc:sldMkLst>
      </pc:sldChg>
      <pc:sldChg chg="del">
        <pc:chgData name="배 한성" userId="154941f00df2d919" providerId="LiveId" clId="{23D2F294-4E2B-4D83-8044-F6E6EAE6D639}" dt="2022-12-16T06:57:31.974" v="198" actId="47"/>
        <pc:sldMkLst>
          <pc:docMk/>
          <pc:sldMk cId="0" sldId="263"/>
        </pc:sldMkLst>
      </pc:sldChg>
      <pc:sldChg chg="del">
        <pc:chgData name="배 한성" userId="154941f00df2d919" providerId="LiveId" clId="{23D2F294-4E2B-4D83-8044-F6E6EAE6D639}" dt="2022-12-16T06:57:32.476" v="199" actId="47"/>
        <pc:sldMkLst>
          <pc:docMk/>
          <pc:sldMk cId="0" sldId="264"/>
        </pc:sldMkLst>
      </pc:sldChg>
      <pc:sldChg chg="del">
        <pc:chgData name="배 한성" userId="154941f00df2d919" providerId="LiveId" clId="{23D2F294-4E2B-4D83-8044-F6E6EAE6D639}" dt="2022-12-16T06:57:32.990" v="200" actId="47"/>
        <pc:sldMkLst>
          <pc:docMk/>
          <pc:sldMk cId="0" sldId="265"/>
        </pc:sldMkLst>
      </pc:sldChg>
      <pc:sldChg chg="del">
        <pc:chgData name="배 한성" userId="154941f00df2d919" providerId="LiveId" clId="{23D2F294-4E2B-4D83-8044-F6E6EAE6D639}" dt="2022-12-16T06:57:33.469" v="201" actId="47"/>
        <pc:sldMkLst>
          <pc:docMk/>
          <pc:sldMk cId="0" sldId="266"/>
        </pc:sldMkLst>
      </pc:sldChg>
      <pc:sldChg chg="del">
        <pc:chgData name="배 한성" userId="154941f00df2d919" providerId="LiveId" clId="{23D2F294-4E2B-4D83-8044-F6E6EAE6D639}" dt="2022-12-16T06:57:33.967" v="202" actId="47"/>
        <pc:sldMkLst>
          <pc:docMk/>
          <pc:sldMk cId="0" sldId="267"/>
        </pc:sldMkLst>
      </pc:sldChg>
      <pc:sldChg chg="del">
        <pc:chgData name="배 한성" userId="154941f00df2d919" providerId="LiveId" clId="{23D2F294-4E2B-4D83-8044-F6E6EAE6D639}" dt="2022-12-16T06:57:34.490" v="203" actId="47"/>
        <pc:sldMkLst>
          <pc:docMk/>
          <pc:sldMk cId="0" sldId="268"/>
        </pc:sldMkLst>
      </pc:sldChg>
      <pc:sldChg chg="del">
        <pc:chgData name="배 한성" userId="154941f00df2d919" providerId="LiveId" clId="{23D2F294-4E2B-4D83-8044-F6E6EAE6D639}" dt="2022-12-16T06:57:34.989" v="204" actId="47"/>
        <pc:sldMkLst>
          <pc:docMk/>
          <pc:sldMk cId="0" sldId="269"/>
        </pc:sldMkLst>
      </pc:sldChg>
      <pc:sldChg chg="del">
        <pc:chgData name="배 한성" userId="154941f00df2d919" providerId="LiveId" clId="{23D2F294-4E2B-4D83-8044-F6E6EAE6D639}" dt="2022-12-16T06:57:35.496" v="205" actId="47"/>
        <pc:sldMkLst>
          <pc:docMk/>
          <pc:sldMk cId="0" sldId="270"/>
        </pc:sldMkLst>
      </pc:sldChg>
      <pc:sldChg chg="del">
        <pc:chgData name="배 한성" userId="154941f00df2d919" providerId="LiveId" clId="{23D2F294-4E2B-4D83-8044-F6E6EAE6D639}" dt="2022-12-16T06:57:36.139" v="206" actId="47"/>
        <pc:sldMkLst>
          <pc:docMk/>
          <pc:sldMk cId="0" sldId="271"/>
        </pc:sldMkLst>
      </pc:sldChg>
      <pc:sldChg chg="del">
        <pc:chgData name="배 한성" userId="154941f00df2d919" providerId="LiveId" clId="{23D2F294-4E2B-4D83-8044-F6E6EAE6D639}" dt="2022-12-16T06:57:36.610" v="207" actId="47"/>
        <pc:sldMkLst>
          <pc:docMk/>
          <pc:sldMk cId="0" sldId="272"/>
        </pc:sldMkLst>
      </pc:sldChg>
      <pc:sldChg chg="new del">
        <pc:chgData name="배 한성" userId="154941f00df2d919" providerId="LiveId" clId="{23D2F294-4E2B-4D83-8044-F6E6EAE6D639}" dt="2022-12-16T06:59:34.432" v="250" actId="47"/>
        <pc:sldMkLst>
          <pc:docMk/>
          <pc:sldMk cId="1454511077" sldId="274"/>
        </pc:sldMkLst>
      </pc:sldChg>
      <pc:sldChg chg="addSp modSp add mod">
        <pc:chgData name="배 한성" userId="154941f00df2d919" providerId="LiveId" clId="{23D2F294-4E2B-4D83-8044-F6E6EAE6D639}" dt="2022-12-16T09:49:17.460" v="5320" actId="1076"/>
        <pc:sldMkLst>
          <pc:docMk/>
          <pc:sldMk cId="2254580752" sldId="274"/>
        </pc:sldMkLst>
        <pc:spChg chg="mod">
          <ac:chgData name="배 한성" userId="154941f00df2d919" providerId="LiveId" clId="{23D2F294-4E2B-4D83-8044-F6E6EAE6D639}" dt="2022-12-16T06:59:59.830" v="280"/>
          <ac:spMkLst>
            <pc:docMk/>
            <pc:sldMk cId="2254580752" sldId="274"/>
            <ac:spMk id="2" creationId="{00000000-0000-0000-0000-000000000000}"/>
          </ac:spMkLst>
        </pc:spChg>
        <pc:spChg chg="mod">
          <ac:chgData name="배 한성" userId="154941f00df2d919" providerId="LiveId" clId="{23D2F294-4E2B-4D83-8044-F6E6EAE6D639}" dt="2022-12-16T09:49:14.583" v="5319" actId="1076"/>
          <ac:spMkLst>
            <pc:docMk/>
            <pc:sldMk cId="2254580752" sldId="274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09:49:17.460" v="5320" actId="1076"/>
          <ac:picMkLst>
            <pc:docMk/>
            <pc:sldMk cId="2254580752" sldId="274"/>
            <ac:picMk id="4" creationId="{EDE4589D-716E-5343-CA5A-F354730C82E9}"/>
          </ac:picMkLst>
        </pc:picChg>
      </pc:sldChg>
      <pc:sldChg chg="addSp delSp modSp add mod">
        <pc:chgData name="배 한성" userId="154941f00df2d919" providerId="LiveId" clId="{23D2F294-4E2B-4D83-8044-F6E6EAE6D639}" dt="2022-12-16T07:13:50.154" v="1216" actId="14100"/>
        <pc:sldMkLst>
          <pc:docMk/>
          <pc:sldMk cId="2116933832" sldId="275"/>
        </pc:sldMkLst>
        <pc:spChg chg="mod">
          <ac:chgData name="배 한성" userId="154941f00df2d919" providerId="LiveId" clId="{23D2F294-4E2B-4D83-8044-F6E6EAE6D639}" dt="2022-12-16T07:04:31.761" v="629" actId="20577"/>
          <ac:spMkLst>
            <pc:docMk/>
            <pc:sldMk cId="2116933832" sldId="275"/>
            <ac:spMk id="2" creationId="{00000000-0000-0000-0000-000000000000}"/>
          </ac:spMkLst>
        </pc:spChg>
        <pc:spChg chg="del">
          <ac:chgData name="배 한성" userId="154941f00df2d919" providerId="LiveId" clId="{23D2F294-4E2B-4D83-8044-F6E6EAE6D639}" dt="2022-12-16T07:03:25.908" v="598" actId="478"/>
          <ac:spMkLst>
            <pc:docMk/>
            <pc:sldMk cId="2116933832" sldId="275"/>
            <ac:spMk id="3" creationId="{00000000-0000-0000-0000-000000000000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8" creationId="{FAE7C37F-31C1-7097-736B-3526B499C389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10" creationId="{B1E67E14-ADD4-1BED-105E-939F2269B4D7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11" creationId="{C1752B96-FBC8-1740-C918-79566D0F940E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14" creationId="{27ABFC71-FF40-C6FC-6E46-D921CAF98801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16" creationId="{1083482F-A782-75EA-9656-C8B3C62C2358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18" creationId="{47693A03-8F87-6CAC-8F25-710A8D2C31AD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19" creationId="{7120CD9B-924F-FE36-51F5-E2FE36E27630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20" creationId="{BC1D7B47-499B-2B3A-7DAE-434D28F89B41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21" creationId="{95A106CB-A1EC-8763-1393-6E852C3C8BC6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22" creationId="{2D3B4F6C-7545-274D-E589-BC59CA8C6BB5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23" creationId="{F7BCE343-CEBD-42D1-2F7B-1B6F36F53625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24" creationId="{EE55220E-2C90-ADB7-B24B-24B5B2BA2EFB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25" creationId="{507152F2-696D-964B-CA59-394538E1460D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26" creationId="{DF41CBFE-8E3D-573F-E28B-3449B8C95CFF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28" creationId="{1EA12F7B-F10A-650A-4858-A7227770C5BD}"/>
          </ac:spMkLst>
        </pc:spChg>
        <pc:spChg chg="add del mod">
          <ac:chgData name="배 한성" userId="154941f00df2d919" providerId="LiveId" clId="{23D2F294-4E2B-4D83-8044-F6E6EAE6D639}" dt="2022-12-16T07:03:51.195" v="604"/>
          <ac:spMkLst>
            <pc:docMk/>
            <pc:sldMk cId="2116933832" sldId="275"/>
            <ac:spMk id="29" creationId="{B45D6B64-3127-CCD1-432D-97573A8CADBA}"/>
          </ac:spMkLst>
        </pc:spChg>
        <pc:graphicFrameChg chg="add del mod modGraphic">
          <ac:chgData name="배 한성" userId="154941f00df2d919" providerId="LiveId" clId="{23D2F294-4E2B-4D83-8044-F6E6EAE6D639}" dt="2022-12-16T07:03:51.195" v="604"/>
          <ac:graphicFrameMkLst>
            <pc:docMk/>
            <pc:sldMk cId="2116933832" sldId="275"/>
            <ac:graphicFrameMk id="4" creationId="{77FA82F0-3152-FB0E-1A3A-77291CFE2B32}"/>
          </ac:graphicFrameMkLst>
        </pc:graphicFrameChg>
        <pc:picChg chg="add del mod">
          <ac:chgData name="배 한성" userId="154941f00df2d919" providerId="LiveId" clId="{23D2F294-4E2B-4D83-8044-F6E6EAE6D639}" dt="2022-12-16T07:03:51.195" v="604"/>
          <ac:picMkLst>
            <pc:docMk/>
            <pc:sldMk cId="2116933832" sldId="275"/>
            <ac:picMk id="30" creationId="{E4C5D3DF-4652-DD57-15A3-3BDD2A083A5D}"/>
          </ac:picMkLst>
        </pc:picChg>
        <pc:picChg chg="add mod">
          <ac:chgData name="배 한성" userId="154941f00df2d919" providerId="LiveId" clId="{23D2F294-4E2B-4D83-8044-F6E6EAE6D639}" dt="2022-12-16T07:13:50.154" v="1216" actId="14100"/>
          <ac:picMkLst>
            <pc:docMk/>
            <pc:sldMk cId="2116933832" sldId="275"/>
            <ac:picMk id="44" creationId="{F126B8A4-1AB6-EE18-E0A9-49BD8E70351F}"/>
          </ac:picMkLst>
        </pc:picChg>
        <pc:cxnChg chg="add del mod">
          <ac:chgData name="배 한성" userId="154941f00df2d919" providerId="LiveId" clId="{23D2F294-4E2B-4D83-8044-F6E6EAE6D639}" dt="2022-12-16T07:03:51.195" v="604"/>
          <ac:cxnSpMkLst>
            <pc:docMk/>
            <pc:sldMk cId="2116933832" sldId="275"/>
            <ac:cxnSpMk id="5" creationId="{DCAE871B-8D5C-DA7A-A61F-FA31C7364142}"/>
          </ac:cxnSpMkLst>
        </pc:cxnChg>
        <pc:cxnChg chg="add del mod">
          <ac:chgData name="배 한성" userId="154941f00df2d919" providerId="LiveId" clId="{23D2F294-4E2B-4D83-8044-F6E6EAE6D639}" dt="2022-12-16T07:03:51.195" v="604"/>
          <ac:cxnSpMkLst>
            <pc:docMk/>
            <pc:sldMk cId="2116933832" sldId="275"/>
            <ac:cxnSpMk id="6" creationId="{6A74DFBC-1548-A198-B5EF-416675F75288}"/>
          </ac:cxnSpMkLst>
        </pc:cxnChg>
        <pc:cxnChg chg="add del mod">
          <ac:chgData name="배 한성" userId="154941f00df2d919" providerId="LiveId" clId="{23D2F294-4E2B-4D83-8044-F6E6EAE6D639}" dt="2022-12-16T07:03:51.195" v="604"/>
          <ac:cxnSpMkLst>
            <pc:docMk/>
            <pc:sldMk cId="2116933832" sldId="275"/>
            <ac:cxnSpMk id="7" creationId="{C07E0045-5942-788D-F4E7-D06B4B4F2B83}"/>
          </ac:cxnSpMkLst>
        </pc:cxnChg>
        <pc:cxnChg chg="add del mod">
          <ac:chgData name="배 한성" userId="154941f00df2d919" providerId="LiveId" clId="{23D2F294-4E2B-4D83-8044-F6E6EAE6D639}" dt="2022-12-16T07:03:51.195" v="604"/>
          <ac:cxnSpMkLst>
            <pc:docMk/>
            <pc:sldMk cId="2116933832" sldId="275"/>
            <ac:cxnSpMk id="9" creationId="{69EC7FB2-FE34-9283-1DFC-867FA4A901C3}"/>
          </ac:cxnSpMkLst>
        </pc:cxnChg>
        <pc:cxnChg chg="add del mod">
          <ac:chgData name="배 한성" userId="154941f00df2d919" providerId="LiveId" clId="{23D2F294-4E2B-4D83-8044-F6E6EAE6D639}" dt="2022-12-16T07:03:51.195" v="604"/>
          <ac:cxnSpMkLst>
            <pc:docMk/>
            <pc:sldMk cId="2116933832" sldId="275"/>
            <ac:cxnSpMk id="12" creationId="{1A7835F8-AEB8-D742-03DE-4925955C7C62}"/>
          </ac:cxnSpMkLst>
        </pc:cxnChg>
        <pc:cxnChg chg="add del mod">
          <ac:chgData name="배 한성" userId="154941f00df2d919" providerId="LiveId" clId="{23D2F294-4E2B-4D83-8044-F6E6EAE6D639}" dt="2022-12-16T07:03:51.195" v="604"/>
          <ac:cxnSpMkLst>
            <pc:docMk/>
            <pc:sldMk cId="2116933832" sldId="275"/>
            <ac:cxnSpMk id="13" creationId="{BC4980C8-33BA-1145-0473-61C00EE069C0}"/>
          </ac:cxnSpMkLst>
        </pc:cxnChg>
        <pc:cxnChg chg="add del mod">
          <ac:chgData name="배 한성" userId="154941f00df2d919" providerId="LiveId" clId="{23D2F294-4E2B-4D83-8044-F6E6EAE6D639}" dt="2022-12-16T07:03:51.195" v="604"/>
          <ac:cxnSpMkLst>
            <pc:docMk/>
            <pc:sldMk cId="2116933832" sldId="275"/>
            <ac:cxnSpMk id="15" creationId="{534A46FD-0BCF-67A7-6FD8-B33D303DE53C}"/>
          </ac:cxnSpMkLst>
        </pc:cxnChg>
        <pc:cxnChg chg="add del mod">
          <ac:chgData name="배 한성" userId="154941f00df2d919" providerId="LiveId" clId="{23D2F294-4E2B-4D83-8044-F6E6EAE6D639}" dt="2022-12-16T07:03:51.195" v="604"/>
          <ac:cxnSpMkLst>
            <pc:docMk/>
            <pc:sldMk cId="2116933832" sldId="275"/>
            <ac:cxnSpMk id="17" creationId="{D0EEFA50-49CA-0DDD-5648-AE33BD053F11}"/>
          </ac:cxnSpMkLst>
        </pc:cxnChg>
        <pc:cxnChg chg="add del mod">
          <ac:chgData name="배 한성" userId="154941f00df2d919" providerId="LiveId" clId="{23D2F294-4E2B-4D83-8044-F6E6EAE6D639}" dt="2022-12-16T07:03:51.195" v="604"/>
          <ac:cxnSpMkLst>
            <pc:docMk/>
            <pc:sldMk cId="2116933832" sldId="275"/>
            <ac:cxnSpMk id="27" creationId="{2D615F15-0FFE-C0D7-097C-342572233AB4}"/>
          </ac:cxnSpMkLst>
        </pc:cxnChg>
      </pc:sldChg>
      <pc:sldChg chg="modSp add mod">
        <pc:chgData name="배 한성" userId="154941f00df2d919" providerId="LiveId" clId="{23D2F294-4E2B-4D83-8044-F6E6EAE6D639}" dt="2022-12-16T07:18:27.292" v="1764" actId="255"/>
        <pc:sldMkLst>
          <pc:docMk/>
          <pc:sldMk cId="620296702" sldId="276"/>
        </pc:sldMkLst>
        <pc:spChg chg="mod">
          <ac:chgData name="배 한성" userId="154941f00df2d919" providerId="LiveId" clId="{23D2F294-4E2B-4D83-8044-F6E6EAE6D639}" dt="2022-12-16T07:05:00.773" v="643"/>
          <ac:spMkLst>
            <pc:docMk/>
            <pc:sldMk cId="620296702" sldId="276"/>
            <ac:spMk id="2" creationId="{00000000-0000-0000-0000-000000000000}"/>
          </ac:spMkLst>
        </pc:spChg>
        <pc:spChg chg="mod">
          <ac:chgData name="배 한성" userId="154941f00df2d919" providerId="LiveId" clId="{23D2F294-4E2B-4D83-8044-F6E6EAE6D639}" dt="2022-12-16T07:18:27.292" v="1764" actId="255"/>
          <ac:spMkLst>
            <pc:docMk/>
            <pc:sldMk cId="620296702" sldId="276"/>
            <ac:spMk id="3" creationId="{00000000-0000-0000-0000-000000000000}"/>
          </ac:spMkLst>
        </pc:spChg>
      </pc:sldChg>
      <pc:sldChg chg="addSp delSp modSp add mod">
        <pc:chgData name="배 한성" userId="154941f00df2d919" providerId="LiveId" clId="{23D2F294-4E2B-4D83-8044-F6E6EAE6D639}" dt="2022-12-16T09:30:39.444" v="4431"/>
        <pc:sldMkLst>
          <pc:docMk/>
          <pc:sldMk cId="3525821415" sldId="277"/>
        </pc:sldMkLst>
        <pc:spChg chg="mod">
          <ac:chgData name="배 한성" userId="154941f00df2d919" providerId="LiveId" clId="{23D2F294-4E2B-4D83-8044-F6E6EAE6D639}" dt="2022-12-16T09:27:49.059" v="4354" actId="20577"/>
          <ac:spMkLst>
            <pc:docMk/>
            <pc:sldMk cId="3525821415" sldId="277"/>
            <ac:spMk id="2" creationId="{00000000-0000-0000-0000-000000000000}"/>
          </ac:spMkLst>
        </pc:spChg>
        <pc:spChg chg="mod">
          <ac:chgData name="배 한성" userId="154941f00df2d919" providerId="LiveId" clId="{23D2F294-4E2B-4D83-8044-F6E6EAE6D639}" dt="2022-12-16T09:30:36.647" v="4429" actId="20577"/>
          <ac:spMkLst>
            <pc:docMk/>
            <pc:sldMk cId="3525821415" sldId="277"/>
            <ac:spMk id="3" creationId="{00000000-0000-0000-0000-000000000000}"/>
          </ac:spMkLst>
        </pc:spChg>
        <pc:spChg chg="add del mod">
          <ac:chgData name="배 한성" userId="154941f00df2d919" providerId="LiveId" clId="{23D2F294-4E2B-4D83-8044-F6E6EAE6D639}" dt="2022-12-16T09:28:21.205" v="4364"/>
          <ac:spMkLst>
            <pc:docMk/>
            <pc:sldMk cId="3525821415" sldId="277"/>
            <ac:spMk id="4" creationId="{E231DDAB-1492-09AC-EABA-38245D0C4F6F}"/>
          </ac:spMkLst>
        </pc:spChg>
        <pc:spChg chg="add mod">
          <ac:chgData name="배 한성" userId="154941f00df2d919" providerId="LiveId" clId="{23D2F294-4E2B-4D83-8044-F6E6EAE6D639}" dt="2022-12-16T09:28:45.155" v="4380" actId="1076"/>
          <ac:spMkLst>
            <pc:docMk/>
            <pc:sldMk cId="3525821415" sldId="277"/>
            <ac:spMk id="5" creationId="{CE67ACFB-930B-85C6-A1D6-052557D835F3}"/>
          </ac:spMkLst>
        </pc:spChg>
        <pc:spChg chg="add mod">
          <ac:chgData name="배 한성" userId="154941f00df2d919" providerId="LiveId" clId="{23D2F294-4E2B-4D83-8044-F6E6EAE6D639}" dt="2022-12-16T09:29:38.189" v="4401" actId="1076"/>
          <ac:spMkLst>
            <pc:docMk/>
            <pc:sldMk cId="3525821415" sldId="277"/>
            <ac:spMk id="6" creationId="{C878660A-E1D5-7B01-33DC-962BB8C11AAD}"/>
          </ac:spMkLst>
        </pc:spChg>
        <pc:spChg chg="add mod">
          <ac:chgData name="배 한성" userId="154941f00df2d919" providerId="LiveId" clId="{23D2F294-4E2B-4D83-8044-F6E6EAE6D639}" dt="2022-12-16T09:30:39.444" v="4431"/>
          <ac:spMkLst>
            <pc:docMk/>
            <pc:sldMk cId="3525821415" sldId="277"/>
            <ac:spMk id="7" creationId="{5F4D3CBD-23A2-D40F-5AA7-A2AEA0E66213}"/>
          </ac:spMkLst>
        </pc:spChg>
      </pc:sldChg>
      <pc:sldChg chg="addSp delSp modSp add mod">
        <pc:chgData name="배 한성" userId="154941f00df2d919" providerId="LiveId" clId="{23D2F294-4E2B-4D83-8044-F6E6EAE6D639}" dt="2022-12-16T07:40:14.343" v="3991" actId="1076"/>
        <pc:sldMkLst>
          <pc:docMk/>
          <pc:sldMk cId="298869315" sldId="278"/>
        </pc:sldMkLst>
        <pc:spChg chg="mod">
          <ac:chgData name="배 한성" userId="154941f00df2d919" providerId="LiveId" clId="{23D2F294-4E2B-4D83-8044-F6E6EAE6D639}" dt="2022-12-16T07:05:31.473" v="707" actId="14100"/>
          <ac:spMkLst>
            <pc:docMk/>
            <pc:sldMk cId="298869315" sldId="278"/>
            <ac:spMk id="2" creationId="{00000000-0000-0000-0000-000000000000}"/>
          </ac:spMkLst>
        </pc:spChg>
        <pc:spChg chg="add del mod">
          <ac:chgData name="배 한성" userId="154941f00df2d919" providerId="LiveId" clId="{23D2F294-4E2B-4D83-8044-F6E6EAE6D639}" dt="2022-12-16T07:40:14.343" v="3991" actId="1076"/>
          <ac:spMkLst>
            <pc:docMk/>
            <pc:sldMk cId="298869315" sldId="278"/>
            <ac:spMk id="3" creationId="{00000000-0000-0000-0000-000000000000}"/>
          </ac:spMkLst>
        </pc:spChg>
      </pc:sldChg>
      <pc:sldChg chg="addSp delSp modSp add mod">
        <pc:chgData name="배 한성" userId="154941f00df2d919" providerId="LiveId" clId="{23D2F294-4E2B-4D83-8044-F6E6EAE6D639}" dt="2022-12-16T10:51:37.729" v="7080"/>
        <pc:sldMkLst>
          <pc:docMk/>
          <pc:sldMk cId="459692548" sldId="279"/>
        </pc:sldMkLst>
        <pc:spChg chg="mod">
          <ac:chgData name="배 한성" userId="154941f00df2d919" providerId="LiveId" clId="{23D2F294-4E2B-4D83-8044-F6E6EAE6D639}" dt="2022-12-16T10:44:39.210" v="6208" actId="20577"/>
          <ac:spMkLst>
            <pc:docMk/>
            <pc:sldMk cId="459692548" sldId="279"/>
            <ac:spMk id="2" creationId="{00000000-0000-0000-0000-000000000000}"/>
          </ac:spMkLst>
        </pc:spChg>
        <pc:spChg chg="del">
          <ac:chgData name="배 한성" userId="154941f00df2d919" providerId="LiveId" clId="{23D2F294-4E2B-4D83-8044-F6E6EAE6D639}" dt="2022-12-16T07:05:52.520" v="725" actId="478"/>
          <ac:spMkLst>
            <pc:docMk/>
            <pc:sldMk cId="459692548" sldId="279"/>
            <ac:spMk id="3" creationId="{00000000-0000-0000-0000-000000000000}"/>
          </ac:spMkLst>
        </pc:spChg>
        <pc:spChg chg="add mod">
          <ac:chgData name="배 한성" userId="154941f00df2d919" providerId="LiveId" clId="{23D2F294-4E2B-4D83-8044-F6E6EAE6D639}" dt="2022-12-16T10:51:37.729" v="7080"/>
          <ac:spMkLst>
            <pc:docMk/>
            <pc:sldMk cId="459692548" sldId="279"/>
            <ac:spMk id="4" creationId="{15A642B6-B2DB-6223-B51C-10EB6CF48D83}"/>
          </ac:spMkLst>
        </pc:spChg>
      </pc:sldChg>
      <pc:sldChg chg="modSp add del mod">
        <pc:chgData name="배 한성" userId="154941f00df2d919" providerId="LiveId" clId="{23D2F294-4E2B-4D83-8044-F6E6EAE6D639}" dt="2022-12-16T09:30:50.615" v="4432" actId="47"/>
        <pc:sldMkLst>
          <pc:docMk/>
          <pc:sldMk cId="601603249" sldId="280"/>
        </pc:sldMkLst>
        <pc:spChg chg="mod">
          <ac:chgData name="배 한성" userId="154941f00df2d919" providerId="LiveId" clId="{23D2F294-4E2B-4D83-8044-F6E6EAE6D639}" dt="2022-12-16T07:19:49.584" v="1792"/>
          <ac:spMkLst>
            <pc:docMk/>
            <pc:sldMk cId="601603249" sldId="280"/>
            <ac:spMk id="2" creationId="{00000000-0000-0000-0000-000000000000}"/>
          </ac:spMkLst>
        </pc:spChg>
        <pc:spChg chg="mod">
          <ac:chgData name="배 한성" userId="154941f00df2d919" providerId="LiveId" clId="{23D2F294-4E2B-4D83-8044-F6E6EAE6D639}" dt="2022-12-16T07:31:18.655" v="3074"/>
          <ac:spMkLst>
            <pc:docMk/>
            <pc:sldMk cId="601603249" sldId="280"/>
            <ac:spMk id="3" creationId="{00000000-0000-0000-0000-000000000000}"/>
          </ac:spMkLst>
        </pc:spChg>
      </pc:sldChg>
      <pc:sldChg chg="addSp delSp modSp add mod">
        <pc:chgData name="배 한성" userId="154941f00df2d919" providerId="LiveId" clId="{23D2F294-4E2B-4D83-8044-F6E6EAE6D639}" dt="2022-12-16T07:43:46.441" v="4080" actId="1076"/>
        <pc:sldMkLst>
          <pc:docMk/>
          <pc:sldMk cId="2561082282" sldId="281"/>
        </pc:sldMkLst>
        <pc:spChg chg="mod">
          <ac:chgData name="배 한성" userId="154941f00df2d919" providerId="LiveId" clId="{23D2F294-4E2B-4D83-8044-F6E6EAE6D639}" dt="2022-12-16T07:32:19.644" v="3121"/>
          <ac:spMkLst>
            <pc:docMk/>
            <pc:sldMk cId="2561082282" sldId="281"/>
            <ac:spMk id="2" creationId="{00000000-0000-0000-0000-000000000000}"/>
          </ac:spMkLst>
        </pc:spChg>
        <pc:spChg chg="add del mod">
          <ac:chgData name="배 한성" userId="154941f00df2d919" providerId="LiveId" clId="{23D2F294-4E2B-4D83-8044-F6E6EAE6D639}" dt="2022-12-16T07:40:50.463" v="4012" actId="1036"/>
          <ac:spMkLst>
            <pc:docMk/>
            <pc:sldMk cId="2561082282" sldId="281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07:43:46.441" v="4080" actId="1076"/>
          <ac:picMkLst>
            <pc:docMk/>
            <pc:sldMk cId="2561082282" sldId="281"/>
            <ac:picMk id="5" creationId="{339D04BF-3DF6-28D2-E62A-75AE36A3EE3A}"/>
          </ac:picMkLst>
        </pc:picChg>
      </pc:sldChg>
      <pc:sldChg chg="addSp delSp modSp add del mod">
        <pc:chgData name="배 한성" userId="154941f00df2d919" providerId="LiveId" clId="{23D2F294-4E2B-4D83-8044-F6E6EAE6D639}" dt="2022-12-16T07:46:30.879" v="4185" actId="47"/>
        <pc:sldMkLst>
          <pc:docMk/>
          <pc:sldMk cId="4171363863" sldId="282"/>
        </pc:sldMkLst>
        <pc:spChg chg="mod">
          <ac:chgData name="배 한성" userId="154941f00df2d919" providerId="LiveId" clId="{23D2F294-4E2B-4D83-8044-F6E6EAE6D639}" dt="2022-12-16T07:46:27.664" v="4183"/>
          <ac:spMkLst>
            <pc:docMk/>
            <pc:sldMk cId="4171363863" sldId="282"/>
            <ac:spMk id="3" creationId="{00000000-0000-0000-0000-000000000000}"/>
          </ac:spMkLst>
        </pc:spChg>
        <pc:picChg chg="del">
          <ac:chgData name="배 한성" userId="154941f00df2d919" providerId="LiveId" clId="{23D2F294-4E2B-4D83-8044-F6E6EAE6D639}" dt="2022-12-16T07:42:27.738" v="4073" actId="478"/>
          <ac:picMkLst>
            <pc:docMk/>
            <pc:sldMk cId="4171363863" sldId="282"/>
            <ac:picMk id="5" creationId="{339D04BF-3DF6-28D2-E62A-75AE36A3EE3A}"/>
          </ac:picMkLst>
        </pc:picChg>
        <pc:picChg chg="add mod">
          <ac:chgData name="배 한성" userId="154941f00df2d919" providerId="LiveId" clId="{23D2F294-4E2B-4D83-8044-F6E6EAE6D639}" dt="2022-12-16T07:44:12.470" v="4081" actId="1076"/>
          <ac:picMkLst>
            <pc:docMk/>
            <pc:sldMk cId="4171363863" sldId="282"/>
            <ac:picMk id="6" creationId="{3343A5CE-1A93-4211-8CE2-6E82CB784D13}"/>
          </ac:picMkLst>
        </pc:picChg>
      </pc:sldChg>
      <pc:sldChg chg="addSp delSp modSp add mod">
        <pc:chgData name="배 한성" userId="154941f00df2d919" providerId="LiveId" clId="{23D2F294-4E2B-4D83-8044-F6E6EAE6D639}" dt="2022-12-16T07:46:16.129" v="4135"/>
        <pc:sldMkLst>
          <pc:docMk/>
          <pc:sldMk cId="922180437" sldId="283"/>
        </pc:sldMkLst>
        <pc:spChg chg="mod">
          <ac:chgData name="배 한성" userId="154941f00df2d919" providerId="LiveId" clId="{23D2F294-4E2B-4D83-8044-F6E6EAE6D639}" dt="2022-12-16T07:46:16.129" v="4135"/>
          <ac:spMkLst>
            <pc:docMk/>
            <pc:sldMk cId="922180437" sldId="283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07:45:22.328" v="4108" actId="1076"/>
          <ac:picMkLst>
            <pc:docMk/>
            <pc:sldMk cId="922180437" sldId="283"/>
            <ac:picMk id="5" creationId="{5E81042B-A8CB-E114-632D-2BE3A1C5EA95}"/>
          </ac:picMkLst>
        </pc:picChg>
        <pc:picChg chg="del">
          <ac:chgData name="배 한성" userId="154941f00df2d919" providerId="LiveId" clId="{23D2F294-4E2B-4D83-8044-F6E6EAE6D639}" dt="2022-12-16T07:44:59.634" v="4090" actId="478"/>
          <ac:picMkLst>
            <pc:docMk/>
            <pc:sldMk cId="922180437" sldId="283"/>
            <ac:picMk id="6" creationId="{3343A5CE-1A93-4211-8CE2-6E82CB784D13}"/>
          </ac:picMkLst>
        </pc:picChg>
      </pc:sldChg>
      <pc:sldChg chg="add">
        <pc:chgData name="배 한성" userId="154941f00df2d919" providerId="LiveId" clId="{23D2F294-4E2B-4D83-8044-F6E6EAE6D639}" dt="2022-12-16T07:46:29.532" v="4184"/>
        <pc:sldMkLst>
          <pc:docMk/>
          <pc:sldMk cId="615717417" sldId="284"/>
        </pc:sldMkLst>
      </pc:sldChg>
      <pc:sldChg chg="addSp delSp modSp add mod">
        <pc:chgData name="배 한성" userId="154941f00df2d919" providerId="LiveId" clId="{23D2F294-4E2B-4D83-8044-F6E6EAE6D639}" dt="2022-12-16T07:47:43.814" v="4226" actId="1076"/>
        <pc:sldMkLst>
          <pc:docMk/>
          <pc:sldMk cId="3724854499" sldId="285"/>
        </pc:sldMkLst>
        <pc:spChg chg="mod">
          <ac:chgData name="배 한성" userId="154941f00df2d919" providerId="LiveId" clId="{23D2F294-4E2B-4D83-8044-F6E6EAE6D639}" dt="2022-12-16T07:46:50.576" v="4222"/>
          <ac:spMkLst>
            <pc:docMk/>
            <pc:sldMk cId="3724854499" sldId="285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07:47:43.814" v="4226" actId="1076"/>
          <ac:picMkLst>
            <pc:docMk/>
            <pc:sldMk cId="3724854499" sldId="285"/>
            <ac:picMk id="5" creationId="{45E5D183-9434-C8C4-4D3C-591F6EF0111F}"/>
          </ac:picMkLst>
        </pc:picChg>
        <pc:picChg chg="del">
          <ac:chgData name="배 한성" userId="154941f00df2d919" providerId="LiveId" clId="{23D2F294-4E2B-4D83-8044-F6E6EAE6D639}" dt="2022-12-16T07:46:51.331" v="4223" actId="478"/>
          <ac:picMkLst>
            <pc:docMk/>
            <pc:sldMk cId="3724854499" sldId="285"/>
            <ac:picMk id="6" creationId="{3343A5CE-1A93-4211-8CE2-6E82CB784D13}"/>
          </ac:picMkLst>
        </pc:picChg>
      </pc:sldChg>
      <pc:sldChg chg="addSp delSp modSp add mod">
        <pc:chgData name="배 한성" userId="154941f00df2d919" providerId="LiveId" clId="{23D2F294-4E2B-4D83-8044-F6E6EAE6D639}" dt="2022-12-16T10:29:14.695" v="5438" actId="20577"/>
        <pc:sldMkLst>
          <pc:docMk/>
          <pc:sldMk cId="4107182802" sldId="286"/>
        </pc:sldMkLst>
        <pc:spChg chg="mod">
          <ac:chgData name="배 한성" userId="154941f00df2d919" providerId="LiveId" clId="{23D2F294-4E2B-4D83-8044-F6E6EAE6D639}" dt="2022-12-16T10:29:14.695" v="5438" actId="20577"/>
          <ac:spMkLst>
            <pc:docMk/>
            <pc:sldMk cId="4107182802" sldId="286"/>
            <ac:spMk id="3" creationId="{00000000-0000-0000-0000-000000000000}"/>
          </ac:spMkLst>
        </pc:spChg>
        <pc:picChg chg="del">
          <ac:chgData name="배 한성" userId="154941f00df2d919" providerId="LiveId" clId="{23D2F294-4E2B-4D83-8044-F6E6EAE6D639}" dt="2022-12-16T09:32:02.359" v="4435" actId="478"/>
          <ac:picMkLst>
            <pc:docMk/>
            <pc:sldMk cId="4107182802" sldId="286"/>
            <ac:picMk id="5" creationId="{45E5D183-9434-C8C4-4D3C-591F6EF0111F}"/>
          </ac:picMkLst>
        </pc:picChg>
        <pc:picChg chg="add mod">
          <ac:chgData name="배 한성" userId="154941f00df2d919" providerId="LiveId" clId="{23D2F294-4E2B-4D83-8044-F6E6EAE6D639}" dt="2022-12-16T09:32:39.360" v="4439" actId="1076"/>
          <ac:picMkLst>
            <pc:docMk/>
            <pc:sldMk cId="4107182802" sldId="286"/>
            <ac:picMk id="6" creationId="{9EFF8639-A401-EFE2-CD8E-6515EC99B0BF}"/>
          </ac:picMkLst>
        </pc:picChg>
      </pc:sldChg>
      <pc:sldChg chg="addSp delSp modSp add mod">
        <pc:chgData name="배 한성" userId="154941f00df2d919" providerId="LiveId" clId="{23D2F294-4E2B-4D83-8044-F6E6EAE6D639}" dt="2022-12-16T10:29:19.585" v="5441" actId="20577"/>
        <pc:sldMkLst>
          <pc:docMk/>
          <pc:sldMk cId="1250935000" sldId="287"/>
        </pc:sldMkLst>
        <pc:spChg chg="mod">
          <ac:chgData name="배 한성" userId="154941f00df2d919" providerId="LiveId" clId="{23D2F294-4E2B-4D83-8044-F6E6EAE6D639}" dt="2022-12-16T10:29:19.585" v="5441" actId="20577"/>
          <ac:spMkLst>
            <pc:docMk/>
            <pc:sldMk cId="1250935000" sldId="287"/>
            <ac:spMk id="3" creationId="{00000000-0000-0000-0000-000000000000}"/>
          </ac:spMkLst>
        </pc:spChg>
        <pc:picChg chg="del">
          <ac:chgData name="배 한성" userId="154941f00df2d919" providerId="LiveId" clId="{23D2F294-4E2B-4D83-8044-F6E6EAE6D639}" dt="2022-12-16T09:33:31.876" v="4492" actId="478"/>
          <ac:picMkLst>
            <pc:docMk/>
            <pc:sldMk cId="1250935000" sldId="287"/>
            <ac:picMk id="5" creationId="{45E5D183-9434-C8C4-4D3C-591F6EF0111F}"/>
          </ac:picMkLst>
        </pc:picChg>
        <pc:picChg chg="add mod">
          <ac:chgData name="배 한성" userId="154941f00df2d919" providerId="LiveId" clId="{23D2F294-4E2B-4D83-8044-F6E6EAE6D639}" dt="2022-12-16T09:33:41.754" v="4495" actId="1076"/>
          <ac:picMkLst>
            <pc:docMk/>
            <pc:sldMk cId="1250935000" sldId="287"/>
            <ac:picMk id="6" creationId="{DF7775E1-5CA2-982C-B3AB-6114E4CAB2BF}"/>
          </ac:picMkLst>
        </pc:picChg>
      </pc:sldChg>
      <pc:sldChg chg="addSp delSp modSp add mod">
        <pc:chgData name="배 한성" userId="154941f00df2d919" providerId="LiveId" clId="{23D2F294-4E2B-4D83-8044-F6E6EAE6D639}" dt="2022-12-16T10:29:25.037" v="5446" actId="5793"/>
        <pc:sldMkLst>
          <pc:docMk/>
          <pc:sldMk cId="1618131844" sldId="288"/>
        </pc:sldMkLst>
        <pc:spChg chg="mod">
          <ac:chgData name="배 한성" userId="154941f00df2d919" providerId="LiveId" clId="{23D2F294-4E2B-4D83-8044-F6E6EAE6D639}" dt="2022-12-16T10:29:25.037" v="5446" actId="5793"/>
          <ac:spMkLst>
            <pc:docMk/>
            <pc:sldMk cId="1618131844" sldId="288"/>
            <ac:spMk id="3" creationId="{00000000-0000-0000-0000-000000000000}"/>
          </ac:spMkLst>
        </pc:spChg>
        <pc:picChg chg="del">
          <ac:chgData name="배 한성" userId="154941f00df2d919" providerId="LiveId" clId="{23D2F294-4E2B-4D83-8044-F6E6EAE6D639}" dt="2022-12-16T09:35:40.982" v="4572" actId="478"/>
          <ac:picMkLst>
            <pc:docMk/>
            <pc:sldMk cId="1618131844" sldId="288"/>
            <ac:picMk id="5" creationId="{45E5D183-9434-C8C4-4D3C-591F6EF0111F}"/>
          </ac:picMkLst>
        </pc:picChg>
        <pc:picChg chg="add mod">
          <ac:chgData name="배 한성" userId="154941f00df2d919" providerId="LiveId" clId="{23D2F294-4E2B-4D83-8044-F6E6EAE6D639}" dt="2022-12-16T09:35:58.555" v="4575" actId="1076"/>
          <ac:picMkLst>
            <pc:docMk/>
            <pc:sldMk cId="1618131844" sldId="288"/>
            <ac:picMk id="6" creationId="{4F8F2625-EBC6-232C-CE7E-42B77F235DEC}"/>
          </ac:picMkLst>
        </pc:picChg>
        <pc:picChg chg="add del">
          <ac:chgData name="배 한성" userId="154941f00df2d919" providerId="LiveId" clId="{23D2F294-4E2B-4D83-8044-F6E6EAE6D639}" dt="2022-12-16T09:36:04.790" v="4577" actId="22"/>
          <ac:picMkLst>
            <pc:docMk/>
            <pc:sldMk cId="1618131844" sldId="288"/>
            <ac:picMk id="8" creationId="{340802B5-7D38-794E-EDDF-628D47C12592}"/>
          </ac:picMkLst>
        </pc:picChg>
      </pc:sldChg>
      <pc:sldChg chg="addSp delSp modSp add mod">
        <pc:chgData name="배 한성" userId="154941f00df2d919" providerId="LiveId" clId="{23D2F294-4E2B-4D83-8044-F6E6EAE6D639}" dt="2022-12-16T10:41:39.060" v="6055" actId="22"/>
        <pc:sldMkLst>
          <pc:docMk/>
          <pc:sldMk cId="1557905728" sldId="289"/>
        </pc:sldMkLst>
        <pc:spChg chg="mod">
          <ac:chgData name="배 한성" userId="154941f00df2d919" providerId="LiveId" clId="{23D2F294-4E2B-4D83-8044-F6E6EAE6D639}" dt="2022-12-16T10:41:22.030" v="6051" actId="20577"/>
          <ac:spMkLst>
            <pc:docMk/>
            <pc:sldMk cId="1557905728" sldId="289"/>
            <ac:spMk id="3" creationId="{00000000-0000-0000-0000-000000000000}"/>
          </ac:spMkLst>
        </pc:spChg>
        <pc:picChg chg="del">
          <ac:chgData name="배 한성" userId="154941f00df2d919" providerId="LiveId" clId="{23D2F294-4E2B-4D83-8044-F6E6EAE6D639}" dt="2022-12-16T10:40:43.696" v="5974" actId="478"/>
          <ac:picMkLst>
            <pc:docMk/>
            <pc:sldMk cId="1557905728" sldId="289"/>
            <ac:picMk id="5" creationId="{45E5D183-9434-C8C4-4D3C-591F6EF0111F}"/>
          </ac:picMkLst>
        </pc:picChg>
        <pc:picChg chg="add mod">
          <ac:chgData name="배 한성" userId="154941f00df2d919" providerId="LiveId" clId="{23D2F294-4E2B-4D83-8044-F6E6EAE6D639}" dt="2022-12-16T10:41:26.344" v="6052" actId="1035"/>
          <ac:picMkLst>
            <pc:docMk/>
            <pc:sldMk cId="1557905728" sldId="289"/>
            <ac:picMk id="6" creationId="{586609FB-D94E-F9BB-F389-21A09ADD0241}"/>
          </ac:picMkLst>
        </pc:picChg>
        <pc:picChg chg="add del">
          <ac:chgData name="배 한성" userId="154941f00df2d919" providerId="LiveId" clId="{23D2F294-4E2B-4D83-8044-F6E6EAE6D639}" dt="2022-12-16T10:41:39.060" v="6055" actId="22"/>
          <ac:picMkLst>
            <pc:docMk/>
            <pc:sldMk cId="1557905728" sldId="289"/>
            <ac:picMk id="8" creationId="{F1D4A28B-6E43-0D45-424D-4C79D7A9CE2A}"/>
          </ac:picMkLst>
        </pc:picChg>
      </pc:sldChg>
      <pc:sldChg chg="addSp delSp modSp add mod">
        <pc:chgData name="배 한성" userId="154941f00df2d919" providerId="LiveId" clId="{23D2F294-4E2B-4D83-8044-F6E6EAE6D639}" dt="2022-12-16T09:39:09.323" v="4727"/>
        <pc:sldMkLst>
          <pc:docMk/>
          <pc:sldMk cId="1644414316" sldId="290"/>
        </pc:sldMkLst>
        <pc:spChg chg="mod">
          <ac:chgData name="배 한성" userId="154941f00df2d919" providerId="LiveId" clId="{23D2F294-4E2B-4D83-8044-F6E6EAE6D639}" dt="2022-12-16T09:39:09.323" v="4727"/>
          <ac:spMkLst>
            <pc:docMk/>
            <pc:sldMk cId="1644414316" sldId="290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09:38:52.049" v="4680" actId="1035"/>
          <ac:picMkLst>
            <pc:docMk/>
            <pc:sldMk cId="1644414316" sldId="290"/>
            <ac:picMk id="5" creationId="{B47A9D13-B537-B2C2-8B60-8968EFE6D46D}"/>
          </ac:picMkLst>
        </pc:picChg>
        <pc:picChg chg="del">
          <ac:chgData name="배 한성" userId="154941f00df2d919" providerId="LiveId" clId="{23D2F294-4E2B-4D83-8044-F6E6EAE6D639}" dt="2022-12-16T09:38:05.660" v="4672" actId="478"/>
          <ac:picMkLst>
            <pc:docMk/>
            <pc:sldMk cId="1644414316" sldId="290"/>
            <ac:picMk id="6" creationId="{4F8F2625-EBC6-232C-CE7E-42B77F235DEC}"/>
          </ac:picMkLst>
        </pc:picChg>
      </pc:sldChg>
      <pc:sldChg chg="addSp delSp modSp add mod">
        <pc:chgData name="배 한성" userId="154941f00df2d919" providerId="LiveId" clId="{23D2F294-4E2B-4D83-8044-F6E6EAE6D639}" dt="2022-12-16T09:44:03.409" v="4904" actId="20577"/>
        <pc:sldMkLst>
          <pc:docMk/>
          <pc:sldMk cId="2858799961" sldId="291"/>
        </pc:sldMkLst>
        <pc:spChg chg="mod">
          <ac:chgData name="배 한성" userId="154941f00df2d919" providerId="LiveId" clId="{23D2F294-4E2B-4D83-8044-F6E6EAE6D639}" dt="2022-12-16T09:44:03.409" v="4904" actId="20577"/>
          <ac:spMkLst>
            <pc:docMk/>
            <pc:sldMk cId="2858799961" sldId="291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09:41:38.637" v="4816" actId="1037"/>
          <ac:picMkLst>
            <pc:docMk/>
            <pc:sldMk cId="2858799961" sldId="291"/>
            <ac:picMk id="5" creationId="{896350D0-8864-9232-91E3-6938BC68DAF9}"/>
          </ac:picMkLst>
        </pc:picChg>
        <pc:picChg chg="del">
          <ac:chgData name="배 한성" userId="154941f00df2d919" providerId="LiveId" clId="{23D2F294-4E2B-4D83-8044-F6E6EAE6D639}" dt="2022-12-16T09:39:46.547" v="4728" actId="478"/>
          <ac:picMkLst>
            <pc:docMk/>
            <pc:sldMk cId="2858799961" sldId="291"/>
            <ac:picMk id="6" creationId="{4F8F2625-EBC6-232C-CE7E-42B77F235DEC}"/>
          </ac:picMkLst>
        </pc:picChg>
      </pc:sldChg>
      <pc:sldChg chg="addSp delSp modSp add mod">
        <pc:chgData name="배 한성" userId="154941f00df2d919" providerId="LiveId" clId="{23D2F294-4E2B-4D83-8044-F6E6EAE6D639}" dt="2022-12-16T09:44:27.738" v="4940"/>
        <pc:sldMkLst>
          <pc:docMk/>
          <pc:sldMk cId="2191853198" sldId="292"/>
        </pc:sldMkLst>
        <pc:spChg chg="del mod">
          <ac:chgData name="배 한성" userId="154941f00df2d919" providerId="LiveId" clId="{23D2F294-4E2B-4D83-8044-F6E6EAE6D639}" dt="2022-12-16T09:43:57.528" v="4899"/>
          <ac:spMkLst>
            <pc:docMk/>
            <pc:sldMk cId="2191853198" sldId="292"/>
            <ac:spMk id="3" creationId="{00000000-0000-0000-0000-000000000000}"/>
          </ac:spMkLst>
        </pc:spChg>
        <pc:spChg chg="add mod">
          <ac:chgData name="배 한성" userId="154941f00df2d919" providerId="LiveId" clId="{23D2F294-4E2B-4D83-8044-F6E6EAE6D639}" dt="2022-12-16T09:44:27.738" v="4940"/>
          <ac:spMkLst>
            <pc:docMk/>
            <pc:sldMk cId="2191853198" sldId="292"/>
            <ac:spMk id="7" creationId="{76DFB7E4-B8BA-E267-1638-70A803F9AA29}"/>
          </ac:spMkLst>
        </pc:spChg>
        <pc:picChg chg="add mod">
          <ac:chgData name="배 한성" userId="154941f00df2d919" providerId="LiveId" clId="{23D2F294-4E2B-4D83-8044-F6E6EAE6D639}" dt="2022-12-16T09:43:14.403" v="4823" actId="1076"/>
          <ac:picMkLst>
            <pc:docMk/>
            <pc:sldMk cId="2191853198" sldId="292"/>
            <ac:picMk id="5" creationId="{72D26416-8D98-62C2-D3BE-DC936687C3B1}"/>
          </ac:picMkLst>
        </pc:picChg>
        <pc:picChg chg="del">
          <ac:chgData name="배 한성" userId="154941f00df2d919" providerId="LiveId" clId="{23D2F294-4E2B-4D83-8044-F6E6EAE6D639}" dt="2022-12-16T09:43:02.100" v="4820" actId="478"/>
          <ac:picMkLst>
            <pc:docMk/>
            <pc:sldMk cId="2191853198" sldId="292"/>
            <ac:picMk id="6" creationId="{4F8F2625-EBC6-232C-CE7E-42B77F235DEC}"/>
          </ac:picMkLst>
        </pc:picChg>
      </pc:sldChg>
      <pc:sldChg chg="addSp delSp modSp add mod">
        <pc:chgData name="배 한성" userId="154941f00df2d919" providerId="LiveId" clId="{23D2F294-4E2B-4D83-8044-F6E6EAE6D639}" dt="2022-12-16T09:47:00.388" v="5031"/>
        <pc:sldMkLst>
          <pc:docMk/>
          <pc:sldMk cId="1719670491" sldId="293"/>
        </pc:sldMkLst>
        <pc:spChg chg="mod">
          <ac:chgData name="배 한성" userId="154941f00df2d919" providerId="LiveId" clId="{23D2F294-4E2B-4D83-8044-F6E6EAE6D639}" dt="2022-12-16T09:47:00.388" v="5031"/>
          <ac:spMkLst>
            <pc:docMk/>
            <pc:sldMk cId="1719670491" sldId="293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09:45:56.254" v="4945" actId="1038"/>
          <ac:picMkLst>
            <pc:docMk/>
            <pc:sldMk cId="1719670491" sldId="293"/>
            <ac:picMk id="5" creationId="{CA410676-3130-D604-B1D9-421E38253BC7}"/>
          </ac:picMkLst>
        </pc:picChg>
        <pc:picChg chg="del">
          <ac:chgData name="배 한성" userId="154941f00df2d919" providerId="LiveId" clId="{23D2F294-4E2B-4D83-8044-F6E6EAE6D639}" dt="2022-12-16T09:45:41.837" v="4941" actId="478"/>
          <ac:picMkLst>
            <pc:docMk/>
            <pc:sldMk cId="1719670491" sldId="293"/>
            <ac:picMk id="6" creationId="{4F8F2625-EBC6-232C-CE7E-42B77F235DEC}"/>
          </ac:picMkLst>
        </pc:picChg>
      </pc:sldChg>
      <pc:sldChg chg="addSp delSp modSp add mod">
        <pc:chgData name="배 한성" userId="154941f00df2d919" providerId="LiveId" clId="{23D2F294-4E2B-4D83-8044-F6E6EAE6D639}" dt="2022-12-16T09:53:55.866" v="5367"/>
        <pc:sldMkLst>
          <pc:docMk/>
          <pc:sldMk cId="3604209815" sldId="294"/>
        </pc:sldMkLst>
        <pc:spChg chg="mod">
          <ac:chgData name="배 한성" userId="154941f00df2d919" providerId="LiveId" clId="{23D2F294-4E2B-4D83-8044-F6E6EAE6D639}" dt="2022-12-16T09:53:55.866" v="5367"/>
          <ac:spMkLst>
            <pc:docMk/>
            <pc:sldMk cId="3604209815" sldId="294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09:53:39.528" v="5325" actId="1076"/>
          <ac:picMkLst>
            <pc:docMk/>
            <pc:sldMk cId="3604209815" sldId="294"/>
            <ac:picMk id="5" creationId="{3AD5CFC6-8494-B691-F4CA-386AE1EB1D1B}"/>
          </ac:picMkLst>
        </pc:picChg>
        <pc:picChg chg="del">
          <ac:chgData name="배 한성" userId="154941f00df2d919" providerId="LiveId" clId="{23D2F294-4E2B-4D83-8044-F6E6EAE6D639}" dt="2022-12-16T09:50:15.145" v="5322" actId="478"/>
          <ac:picMkLst>
            <pc:docMk/>
            <pc:sldMk cId="3604209815" sldId="294"/>
            <ac:picMk id="6" creationId="{4F8F2625-EBC6-232C-CE7E-42B77F235DEC}"/>
          </ac:picMkLst>
        </pc:picChg>
      </pc:sldChg>
      <pc:sldChg chg="addSp delSp modSp add mod">
        <pc:chgData name="배 한성" userId="154941f00df2d919" providerId="LiveId" clId="{23D2F294-4E2B-4D83-8044-F6E6EAE6D639}" dt="2022-12-16T10:30:14.675" v="5452" actId="1076"/>
        <pc:sldMkLst>
          <pc:docMk/>
          <pc:sldMk cId="1492627620" sldId="295"/>
        </pc:sldMkLst>
        <pc:spChg chg="mod">
          <ac:chgData name="배 한성" userId="154941f00df2d919" providerId="LiveId" clId="{23D2F294-4E2B-4D83-8044-F6E6EAE6D639}" dt="2022-12-16T09:56:32.450" v="5431"/>
          <ac:spMkLst>
            <pc:docMk/>
            <pc:sldMk cId="1492627620" sldId="295"/>
            <ac:spMk id="3" creationId="{00000000-0000-0000-0000-000000000000}"/>
          </ac:spMkLst>
        </pc:spChg>
        <pc:picChg chg="add del">
          <ac:chgData name="배 한성" userId="154941f00df2d919" providerId="LiveId" clId="{23D2F294-4E2B-4D83-8044-F6E6EAE6D639}" dt="2022-12-16T10:30:04.677" v="5449" actId="22"/>
          <ac:picMkLst>
            <pc:docMk/>
            <pc:sldMk cId="1492627620" sldId="295"/>
            <ac:picMk id="5" creationId="{3F60E767-6166-D84E-0E7E-1598DE68BF49}"/>
          </ac:picMkLst>
        </pc:picChg>
        <pc:picChg chg="del">
          <ac:chgData name="배 한성" userId="154941f00df2d919" providerId="LiveId" clId="{23D2F294-4E2B-4D83-8044-F6E6EAE6D639}" dt="2022-12-16T10:29:55.738" v="5447" actId="478"/>
          <ac:picMkLst>
            <pc:docMk/>
            <pc:sldMk cId="1492627620" sldId="295"/>
            <ac:picMk id="6" creationId="{4F8F2625-EBC6-232C-CE7E-42B77F235DEC}"/>
          </ac:picMkLst>
        </pc:picChg>
        <pc:picChg chg="add mod">
          <ac:chgData name="배 한성" userId="154941f00df2d919" providerId="LiveId" clId="{23D2F294-4E2B-4D83-8044-F6E6EAE6D639}" dt="2022-12-16T10:30:14.675" v="5452" actId="1076"/>
          <ac:picMkLst>
            <pc:docMk/>
            <pc:sldMk cId="1492627620" sldId="295"/>
            <ac:picMk id="8" creationId="{4A2F0F38-CBD0-9B80-3646-AC574441DE4B}"/>
          </ac:picMkLst>
        </pc:picChg>
      </pc:sldChg>
      <pc:sldChg chg="addSp delSp modSp add mod">
        <pc:chgData name="배 한성" userId="154941f00df2d919" providerId="LiveId" clId="{23D2F294-4E2B-4D83-8044-F6E6EAE6D639}" dt="2022-12-16T10:31:03.731" v="5501" actId="1037"/>
        <pc:sldMkLst>
          <pc:docMk/>
          <pc:sldMk cId="2389206952" sldId="296"/>
        </pc:sldMkLst>
        <pc:spChg chg="mod">
          <ac:chgData name="배 한성" userId="154941f00df2d919" providerId="LiveId" clId="{23D2F294-4E2B-4D83-8044-F6E6EAE6D639}" dt="2022-12-16T10:30:46.105" v="5496"/>
          <ac:spMkLst>
            <pc:docMk/>
            <pc:sldMk cId="2389206952" sldId="296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10:31:03.731" v="5501" actId="1037"/>
          <ac:picMkLst>
            <pc:docMk/>
            <pc:sldMk cId="2389206952" sldId="296"/>
            <ac:picMk id="5" creationId="{BC94EA4A-B4AE-EB74-9DFA-95998093971E}"/>
          </ac:picMkLst>
        </pc:picChg>
        <pc:picChg chg="del">
          <ac:chgData name="배 한성" userId="154941f00df2d919" providerId="LiveId" clId="{23D2F294-4E2B-4D83-8044-F6E6EAE6D639}" dt="2022-12-16T10:30:46.821" v="5497" actId="478"/>
          <ac:picMkLst>
            <pc:docMk/>
            <pc:sldMk cId="2389206952" sldId="296"/>
            <ac:picMk id="6" creationId="{4F8F2625-EBC6-232C-CE7E-42B77F235DEC}"/>
          </ac:picMkLst>
        </pc:picChg>
      </pc:sldChg>
      <pc:sldChg chg="addSp delSp modSp add mod">
        <pc:chgData name="배 한성" userId="154941f00df2d919" providerId="LiveId" clId="{23D2F294-4E2B-4D83-8044-F6E6EAE6D639}" dt="2022-12-16T10:35:02.109" v="5699"/>
        <pc:sldMkLst>
          <pc:docMk/>
          <pc:sldMk cId="2468637687" sldId="297"/>
        </pc:sldMkLst>
        <pc:spChg chg="mod">
          <ac:chgData name="배 한성" userId="154941f00df2d919" providerId="LiveId" clId="{23D2F294-4E2B-4D83-8044-F6E6EAE6D639}" dt="2022-12-16T10:35:02.109" v="5699"/>
          <ac:spMkLst>
            <pc:docMk/>
            <pc:sldMk cId="2468637687" sldId="297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10:33:14.466" v="5510" actId="14100"/>
          <ac:picMkLst>
            <pc:docMk/>
            <pc:sldMk cId="2468637687" sldId="297"/>
            <ac:picMk id="5" creationId="{4663B791-31DE-FE3A-6EB8-20C96E665516}"/>
          </ac:picMkLst>
        </pc:picChg>
        <pc:picChg chg="del">
          <ac:chgData name="배 한성" userId="154941f00df2d919" providerId="LiveId" clId="{23D2F294-4E2B-4D83-8044-F6E6EAE6D639}" dt="2022-12-16T10:32:06.203" v="5502" actId="478"/>
          <ac:picMkLst>
            <pc:docMk/>
            <pc:sldMk cId="2468637687" sldId="297"/>
            <ac:picMk id="6" creationId="{4F8F2625-EBC6-232C-CE7E-42B77F235DEC}"/>
          </ac:picMkLst>
        </pc:picChg>
      </pc:sldChg>
      <pc:sldChg chg="addSp delSp modSp add mod">
        <pc:chgData name="배 한성" userId="154941f00df2d919" providerId="LiveId" clId="{23D2F294-4E2B-4D83-8044-F6E6EAE6D639}" dt="2022-12-16T10:37:54.696" v="5792" actId="1076"/>
        <pc:sldMkLst>
          <pc:docMk/>
          <pc:sldMk cId="1794208575" sldId="298"/>
        </pc:sldMkLst>
        <pc:spChg chg="mod">
          <ac:chgData name="배 한성" userId="154941f00df2d919" providerId="LiveId" clId="{23D2F294-4E2B-4D83-8044-F6E6EAE6D639}" dt="2022-12-16T10:34:03.359" v="5692" actId="20577"/>
          <ac:spMkLst>
            <pc:docMk/>
            <pc:sldMk cId="1794208575" sldId="298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10:37:54.696" v="5792" actId="1076"/>
          <ac:picMkLst>
            <pc:docMk/>
            <pc:sldMk cId="1794208575" sldId="298"/>
            <ac:picMk id="5" creationId="{DD9235FC-CDB4-7904-3842-11CFAF96A6B1}"/>
          </ac:picMkLst>
        </pc:picChg>
        <pc:picChg chg="del">
          <ac:chgData name="배 한성" userId="154941f00df2d919" providerId="LiveId" clId="{23D2F294-4E2B-4D83-8044-F6E6EAE6D639}" dt="2022-12-16T10:32:08.452" v="5503" actId="478"/>
          <ac:picMkLst>
            <pc:docMk/>
            <pc:sldMk cId="1794208575" sldId="298"/>
            <ac:picMk id="6" creationId="{4F8F2625-EBC6-232C-CE7E-42B77F235DEC}"/>
          </ac:picMkLst>
        </pc:picChg>
      </pc:sldChg>
      <pc:sldChg chg="addSp delSp modSp add mod">
        <pc:chgData name="배 한성" userId="154941f00df2d919" providerId="LiveId" clId="{23D2F294-4E2B-4D83-8044-F6E6EAE6D639}" dt="2022-12-16T10:39:54.989" v="5924" actId="1037"/>
        <pc:sldMkLst>
          <pc:docMk/>
          <pc:sldMk cId="1872998632" sldId="299"/>
        </pc:sldMkLst>
        <pc:spChg chg="mod">
          <ac:chgData name="배 한성" userId="154941f00df2d919" providerId="LiveId" clId="{23D2F294-4E2B-4D83-8044-F6E6EAE6D639}" dt="2022-12-16T10:39:34.129" v="5918" actId="20577"/>
          <ac:spMkLst>
            <pc:docMk/>
            <pc:sldMk cId="1872998632" sldId="299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10:39:54.989" v="5924" actId="1037"/>
          <ac:picMkLst>
            <pc:docMk/>
            <pc:sldMk cId="1872998632" sldId="299"/>
            <ac:picMk id="5" creationId="{9B4ED0BF-C66E-E54B-2C2D-F67BA9EBF641}"/>
          </ac:picMkLst>
        </pc:picChg>
        <pc:picChg chg="del">
          <ac:chgData name="배 한성" userId="154941f00df2d919" providerId="LiveId" clId="{23D2F294-4E2B-4D83-8044-F6E6EAE6D639}" dt="2022-12-16T10:32:11.088" v="5504" actId="478"/>
          <ac:picMkLst>
            <pc:docMk/>
            <pc:sldMk cId="1872998632" sldId="299"/>
            <ac:picMk id="6" creationId="{4F8F2625-EBC6-232C-CE7E-42B77F235DEC}"/>
          </ac:picMkLst>
        </pc:picChg>
      </pc:sldChg>
      <pc:sldChg chg="addSp delSp modSp add mod">
        <pc:chgData name="배 한성" userId="154941f00df2d919" providerId="LiveId" clId="{23D2F294-4E2B-4D83-8044-F6E6EAE6D639}" dt="2022-12-16T10:41:32.190" v="6053" actId="20577"/>
        <pc:sldMkLst>
          <pc:docMk/>
          <pc:sldMk cId="1231368745" sldId="300"/>
        </pc:sldMkLst>
        <pc:spChg chg="mod">
          <ac:chgData name="배 한성" userId="154941f00df2d919" providerId="LiveId" clId="{23D2F294-4E2B-4D83-8044-F6E6EAE6D639}" dt="2022-12-16T10:41:32.190" v="6053" actId="20577"/>
          <ac:spMkLst>
            <pc:docMk/>
            <pc:sldMk cId="1231368745" sldId="300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10:40:21.021" v="5929" actId="1076"/>
          <ac:picMkLst>
            <pc:docMk/>
            <pc:sldMk cId="1231368745" sldId="300"/>
            <ac:picMk id="5" creationId="{AD134163-B1DE-D7E2-C10A-4A3C6CD2D0C8}"/>
          </ac:picMkLst>
        </pc:picChg>
        <pc:picChg chg="del">
          <ac:chgData name="배 한성" userId="154941f00df2d919" providerId="LiveId" clId="{23D2F294-4E2B-4D83-8044-F6E6EAE6D639}" dt="2022-12-16T10:32:16.465" v="5505" actId="478"/>
          <ac:picMkLst>
            <pc:docMk/>
            <pc:sldMk cId="1231368745" sldId="300"/>
            <ac:picMk id="6" creationId="{4F8F2625-EBC6-232C-CE7E-42B77F235DEC}"/>
          </ac:picMkLst>
        </pc:picChg>
      </pc:sldChg>
      <pc:sldChg chg="addSp delSp modSp add mod">
        <pc:chgData name="배 한성" userId="154941f00df2d919" providerId="LiveId" clId="{23D2F294-4E2B-4D83-8044-F6E6EAE6D639}" dt="2022-12-16T10:36:23.626" v="5773" actId="1037"/>
        <pc:sldMkLst>
          <pc:docMk/>
          <pc:sldMk cId="627157029" sldId="301"/>
        </pc:sldMkLst>
        <pc:spChg chg="mod">
          <ac:chgData name="배 한성" userId="154941f00df2d919" providerId="LiveId" clId="{23D2F294-4E2B-4D83-8044-F6E6EAE6D639}" dt="2022-12-16T10:35:22.926" v="5764" actId="20577"/>
          <ac:spMkLst>
            <pc:docMk/>
            <pc:sldMk cId="627157029" sldId="301"/>
            <ac:spMk id="3" creationId="{00000000-0000-0000-0000-000000000000}"/>
          </ac:spMkLst>
        </pc:spChg>
        <pc:picChg chg="del">
          <ac:chgData name="배 한성" userId="154941f00df2d919" providerId="LiveId" clId="{23D2F294-4E2B-4D83-8044-F6E6EAE6D639}" dt="2022-12-16T10:35:26.202" v="5765" actId="478"/>
          <ac:picMkLst>
            <pc:docMk/>
            <pc:sldMk cId="627157029" sldId="301"/>
            <ac:picMk id="5" creationId="{BC94EA4A-B4AE-EB74-9DFA-95998093971E}"/>
          </ac:picMkLst>
        </pc:picChg>
        <pc:picChg chg="add mod">
          <ac:chgData name="배 한성" userId="154941f00df2d919" providerId="LiveId" clId="{23D2F294-4E2B-4D83-8044-F6E6EAE6D639}" dt="2022-12-16T10:36:23.626" v="5773" actId="1037"/>
          <ac:picMkLst>
            <pc:docMk/>
            <pc:sldMk cId="627157029" sldId="301"/>
            <ac:picMk id="6" creationId="{92EB1811-FF68-94C0-E468-F9FC1CD9B9B4}"/>
          </ac:picMkLst>
        </pc:picChg>
      </pc:sldChg>
      <pc:sldChg chg="addSp delSp modSp add mod">
        <pc:chgData name="배 한성" userId="154941f00df2d919" providerId="LiveId" clId="{23D2F294-4E2B-4D83-8044-F6E6EAE6D639}" dt="2022-12-16T10:37:05.378" v="5784" actId="1037"/>
        <pc:sldMkLst>
          <pc:docMk/>
          <pc:sldMk cId="1870210464" sldId="302"/>
        </pc:sldMkLst>
        <pc:spChg chg="mod">
          <ac:chgData name="배 한성" userId="154941f00df2d919" providerId="LiveId" clId="{23D2F294-4E2B-4D83-8044-F6E6EAE6D639}" dt="2022-12-16T10:36:38.797" v="5778" actId="20577"/>
          <ac:spMkLst>
            <pc:docMk/>
            <pc:sldMk cId="1870210464" sldId="302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10:37:05.378" v="5784" actId="1037"/>
          <ac:picMkLst>
            <pc:docMk/>
            <pc:sldMk cId="1870210464" sldId="302"/>
            <ac:picMk id="5" creationId="{75172662-82D2-C1B4-1A19-D77D95B72DE9}"/>
          </ac:picMkLst>
        </pc:picChg>
        <pc:picChg chg="del">
          <ac:chgData name="배 한성" userId="154941f00df2d919" providerId="LiveId" clId="{23D2F294-4E2B-4D83-8044-F6E6EAE6D639}" dt="2022-12-16T10:36:47.230" v="5779" actId="478"/>
          <ac:picMkLst>
            <pc:docMk/>
            <pc:sldMk cId="1870210464" sldId="302"/>
            <ac:picMk id="6" creationId="{92EB1811-FF68-94C0-E468-F9FC1CD9B9B4}"/>
          </ac:picMkLst>
        </pc:picChg>
      </pc:sldChg>
      <pc:sldChg chg="addSp delSp modSp add mod">
        <pc:chgData name="배 한성" userId="154941f00df2d919" providerId="LiveId" clId="{23D2F294-4E2B-4D83-8044-F6E6EAE6D639}" dt="2022-12-16T10:42:11.851" v="6097" actId="1037"/>
        <pc:sldMkLst>
          <pc:docMk/>
          <pc:sldMk cId="1963299505" sldId="303"/>
        </pc:sldMkLst>
        <pc:spChg chg="mod">
          <ac:chgData name="배 한성" userId="154941f00df2d919" providerId="LiveId" clId="{23D2F294-4E2B-4D83-8044-F6E6EAE6D639}" dt="2022-12-16T10:42:09.443" v="6096"/>
          <ac:spMkLst>
            <pc:docMk/>
            <pc:sldMk cId="1963299505" sldId="303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10:42:11.851" v="6097" actId="1037"/>
          <ac:picMkLst>
            <pc:docMk/>
            <pc:sldMk cId="1963299505" sldId="303"/>
            <ac:picMk id="5" creationId="{7E443887-3889-B10F-69ED-68365A31BC0E}"/>
          </ac:picMkLst>
        </pc:picChg>
        <pc:picChg chg="del">
          <ac:chgData name="배 한성" userId="154941f00df2d919" providerId="LiveId" clId="{23D2F294-4E2B-4D83-8044-F6E6EAE6D639}" dt="2022-12-16T10:41:48.947" v="6058" actId="478"/>
          <ac:picMkLst>
            <pc:docMk/>
            <pc:sldMk cId="1963299505" sldId="303"/>
            <ac:picMk id="6" creationId="{586609FB-D94E-F9BB-F389-21A09ADD0241}"/>
          </ac:picMkLst>
        </pc:picChg>
      </pc:sldChg>
      <pc:sldChg chg="addSp delSp modSp add mod">
        <pc:chgData name="배 한성" userId="154941f00df2d919" providerId="LiveId" clId="{23D2F294-4E2B-4D83-8044-F6E6EAE6D639}" dt="2022-12-16T10:42:46.212" v="6155"/>
        <pc:sldMkLst>
          <pc:docMk/>
          <pc:sldMk cId="4270344327" sldId="304"/>
        </pc:sldMkLst>
        <pc:spChg chg="mod">
          <ac:chgData name="배 한성" userId="154941f00df2d919" providerId="LiveId" clId="{23D2F294-4E2B-4D83-8044-F6E6EAE6D639}" dt="2022-12-16T10:42:46.212" v="6155"/>
          <ac:spMkLst>
            <pc:docMk/>
            <pc:sldMk cId="4270344327" sldId="304"/>
            <ac:spMk id="3" creationId="{00000000-0000-0000-0000-000000000000}"/>
          </ac:spMkLst>
        </pc:spChg>
        <pc:picChg chg="add mod">
          <ac:chgData name="배 한성" userId="154941f00df2d919" providerId="LiveId" clId="{23D2F294-4E2B-4D83-8044-F6E6EAE6D639}" dt="2022-12-16T10:42:36.145" v="6101" actId="1076"/>
          <ac:picMkLst>
            <pc:docMk/>
            <pc:sldMk cId="4270344327" sldId="304"/>
            <ac:picMk id="5" creationId="{FFF4F6E0-9540-BE52-F612-BB09319305B0}"/>
          </ac:picMkLst>
        </pc:picChg>
        <pc:picChg chg="del">
          <ac:chgData name="배 한성" userId="154941f00df2d919" providerId="LiveId" clId="{23D2F294-4E2B-4D83-8044-F6E6EAE6D639}" dt="2022-12-16T10:42:30.747" v="6099" actId="478"/>
          <ac:picMkLst>
            <pc:docMk/>
            <pc:sldMk cId="4270344327" sldId="304"/>
            <ac:picMk id="6" creationId="{586609FB-D94E-F9BB-F389-21A09ADD0241}"/>
          </ac:picMkLst>
        </pc:picChg>
      </pc:sldChg>
      <pc:sldChg chg="addSp delSp modSp add mod">
        <pc:chgData name="배 한성" userId="154941f00df2d919" providerId="LiveId" clId="{23D2F294-4E2B-4D83-8044-F6E6EAE6D639}" dt="2022-12-16T10:50:28.460" v="6872" actId="207"/>
        <pc:sldMkLst>
          <pc:docMk/>
          <pc:sldMk cId="4027544275" sldId="305"/>
        </pc:sldMkLst>
        <pc:spChg chg="mod">
          <ac:chgData name="배 한성" userId="154941f00df2d919" providerId="LiveId" clId="{23D2F294-4E2B-4D83-8044-F6E6EAE6D639}" dt="2022-12-16T10:50:28.460" v="6872" actId="207"/>
          <ac:spMkLst>
            <pc:docMk/>
            <pc:sldMk cId="4027544275" sldId="305"/>
            <ac:spMk id="2" creationId="{00000000-0000-0000-0000-000000000000}"/>
          </ac:spMkLst>
        </pc:spChg>
        <pc:spChg chg="mod">
          <ac:chgData name="배 한성" userId="154941f00df2d919" providerId="LiveId" clId="{23D2F294-4E2B-4D83-8044-F6E6EAE6D639}" dt="2022-12-16T10:46:48.440" v="6502"/>
          <ac:spMkLst>
            <pc:docMk/>
            <pc:sldMk cId="4027544275" sldId="305"/>
            <ac:spMk id="3" creationId="{00000000-0000-0000-0000-000000000000}"/>
          </ac:spMkLst>
        </pc:spChg>
        <pc:spChg chg="add mod">
          <ac:chgData name="배 한성" userId="154941f00df2d919" providerId="LiveId" clId="{23D2F294-4E2B-4D83-8044-F6E6EAE6D639}" dt="2022-12-16T10:48:20.715" v="6826" actId="20577"/>
          <ac:spMkLst>
            <pc:docMk/>
            <pc:sldMk cId="4027544275" sldId="305"/>
            <ac:spMk id="4" creationId="{397DF00A-5128-B343-E3F2-E4922AD45E80}"/>
          </ac:spMkLst>
        </pc:spChg>
        <pc:picChg chg="del">
          <ac:chgData name="배 한성" userId="154941f00df2d919" providerId="LiveId" clId="{23D2F294-4E2B-4D83-8044-F6E6EAE6D639}" dt="2022-12-16T10:44:49.607" v="6229" actId="478"/>
          <ac:picMkLst>
            <pc:docMk/>
            <pc:sldMk cId="4027544275" sldId="305"/>
            <ac:picMk id="5" creationId="{FFF4F6E0-9540-BE52-F612-BB09319305B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AA04B-22C4-4065-9210-3C135CD07337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E4E34-EE97-46E9-A270-06166785E6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210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E4E34-EE97-46E9-A270-06166785E60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192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12188952" y="0"/>
                </a:moveTo>
                <a:lnTo>
                  <a:pt x="0" y="0"/>
                </a:lnTo>
                <a:lnTo>
                  <a:pt x="0" y="457199"/>
                </a:lnTo>
                <a:lnTo>
                  <a:pt x="12188952" y="457199"/>
                </a:lnTo>
                <a:lnTo>
                  <a:pt x="12188952" y="0"/>
                </a:lnTo>
                <a:close/>
              </a:path>
            </a:pathLst>
          </a:custGeom>
          <a:solidFill>
            <a:srgbClr val="A463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12188952" y="0"/>
                </a:moveTo>
                <a:lnTo>
                  <a:pt x="0" y="0"/>
                </a:lnTo>
                <a:lnTo>
                  <a:pt x="0" y="64007"/>
                </a:lnTo>
                <a:lnTo>
                  <a:pt x="12188952" y="64007"/>
                </a:lnTo>
                <a:lnTo>
                  <a:pt x="12188952" y="0"/>
                </a:lnTo>
                <a:close/>
              </a:path>
            </a:pathLst>
          </a:custGeom>
          <a:solidFill>
            <a:srgbClr val="EFA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56716" y="3819144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19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79067" y="2631185"/>
            <a:ext cx="9833864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00799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12192000" y="0"/>
                </a:moveTo>
                <a:lnTo>
                  <a:pt x="0" y="0"/>
                </a:lnTo>
                <a:lnTo>
                  <a:pt x="0" y="457199"/>
                </a:lnTo>
                <a:lnTo>
                  <a:pt x="12192000" y="4571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A463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33374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10">
                <a:moveTo>
                  <a:pt x="12192000" y="0"/>
                </a:moveTo>
                <a:lnTo>
                  <a:pt x="0" y="0"/>
                </a:lnTo>
                <a:lnTo>
                  <a:pt x="0" y="67055"/>
                </a:lnTo>
                <a:lnTo>
                  <a:pt x="12192000" y="670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A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88719" y="11277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1880" y="464058"/>
            <a:ext cx="1024823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40404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84580" y="1186504"/>
            <a:ext cx="10022839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www.google.co.kr/url?sa=i&amp;rct=j&amp;q&amp;esrc=s&amp;frm=1&amp;source=images&amp;cd&amp;cad=rja&amp;uact=8&amp;ved=0ahUKEwi-zcGzsZ7WAhWBvLwKHQXMC-IQjRwIBw&amp;url=https%3A//www.readytalk.com/blog/readytalk-admin/question-how-do-i-manage-the-qanda-portion-of-my-webinar&amp;psig=AFQjCNFRPDG75JHhNtJYBYNzrDQTCoJFbA&amp;ust=1505262094601840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hyperlink" Target="http://www.google.co.kr/url?sa=i&amp;rct=j&amp;q&amp;esrc=s&amp;frm=1&amp;source=images&amp;cd&amp;cad=rja&amp;uact=8&amp;ved=0ahUKEwiv1p-8sJ7WAhWLyLwKHVhMB3IQjRwIBw&amp;url=http%3A//www.forthepleasureoflordkrishna.com/qa/&amp;psig=AFQjCNFRPDG75JHhNtJYBYNzrDQTCoJFbA&amp;ust=150526209460184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9200" y="1905000"/>
            <a:ext cx="9995853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가상 지진환경 시뮬레이션 및 예방교육 프로그램</a:t>
            </a:r>
            <a:br>
              <a:rPr lang="en-US" altLang="ko-KR" sz="3600" dirty="0">
                <a:latin typeface="+mj-ea"/>
                <a:ea typeface="+mj-ea"/>
              </a:rPr>
            </a:br>
            <a:r>
              <a:rPr lang="en-US" altLang="ko-KR" sz="3600" i="1" dirty="0">
                <a:latin typeface="+mj-ea"/>
                <a:ea typeface="+mj-ea"/>
              </a:rPr>
              <a:t>Virtual Earthquake Environment Simulation </a:t>
            </a:r>
            <a:br>
              <a:rPr lang="en-US" altLang="ko-KR" sz="3600" i="1" dirty="0">
                <a:latin typeface="+mj-ea"/>
                <a:ea typeface="+mj-ea"/>
              </a:rPr>
            </a:br>
            <a:r>
              <a:rPr lang="en-US" altLang="ko-KR" sz="3600" i="1" dirty="0">
                <a:latin typeface="+mj-ea"/>
                <a:ea typeface="+mj-ea"/>
              </a:rPr>
              <a:t>and Prevention Education Program</a:t>
            </a:r>
            <a:endParaRPr sz="3600" dirty="0">
              <a:latin typeface="+mj-ea"/>
              <a:ea typeface="+mj-e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20200" y="4191000"/>
            <a:ext cx="258254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sz="2000" dirty="0">
                <a:latin typeface="+mn-ea"/>
                <a:ea typeface="+mn-ea"/>
              </a:rPr>
              <a:t>1871117 </a:t>
            </a:r>
            <a:r>
              <a:rPr lang="ko-KR" altLang="en-US" sz="2000" dirty="0">
                <a:latin typeface="+mn-ea"/>
                <a:ea typeface="+mn-ea"/>
              </a:rPr>
              <a:t>배한성</a:t>
            </a:r>
            <a:endParaRPr lang="en-US" altLang="ko-KR" sz="2000" dirty="0">
              <a:latin typeface="+mn-ea"/>
              <a:ea typeface="+mn-ea"/>
            </a:endParaRPr>
          </a:p>
          <a:p>
            <a:r>
              <a:rPr lang="en-US" altLang="ko-KR" sz="2000" dirty="0">
                <a:latin typeface="+mn-ea"/>
                <a:ea typeface="+mn-ea"/>
              </a:rPr>
              <a:t>1871124 </a:t>
            </a:r>
            <a:r>
              <a:rPr lang="ko-KR" altLang="en-US" sz="2000" dirty="0" err="1">
                <a:latin typeface="+mn-ea"/>
                <a:ea typeface="+mn-ea"/>
              </a:rPr>
              <a:t>서지완</a:t>
            </a:r>
            <a:endParaRPr lang="en-US" altLang="ko-KR" sz="20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  <a:ea typeface="+mn-ea"/>
              </a:rPr>
              <a:t>Home</a:t>
            </a:r>
            <a:r>
              <a:rPr lang="ko-KR" altLang="en-US" sz="2400" dirty="0">
                <a:latin typeface="+mn-ea"/>
                <a:ea typeface="+mn-ea"/>
              </a:rPr>
              <a:t> 선택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983B1B-AAA7-8076-BBF0-CE8F5B66F261}"/>
              </a:ext>
            </a:extLst>
          </p:cNvPr>
          <p:cNvSpPr txBox="1"/>
          <p:nvPr/>
        </p:nvSpPr>
        <p:spPr>
          <a:xfrm>
            <a:off x="6629400" y="1143000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  <a:ea typeface="+mn-ea"/>
              </a:rPr>
              <a:t>Home</a:t>
            </a:r>
            <a:r>
              <a:rPr lang="ko-KR" altLang="en-US" sz="2400" dirty="0">
                <a:latin typeface="+mn-ea"/>
                <a:ea typeface="+mn-ea"/>
              </a:rPr>
              <a:t> 초기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787FB5-CDC1-ED80-FA43-A6D5E825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24" y="2000693"/>
            <a:ext cx="4680434" cy="314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2B669E-AB98-B3CB-5F7B-2B9AFDA34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000693"/>
            <a:ext cx="4656936" cy="31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84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정전 효과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983B1B-AAA7-8076-BBF0-CE8F5B66F261}"/>
              </a:ext>
            </a:extLst>
          </p:cNvPr>
          <p:cNvSpPr txBox="1"/>
          <p:nvPr/>
        </p:nvSpPr>
        <p:spPr>
          <a:xfrm>
            <a:off x="6629400" y="1143000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  <a:ea typeface="+mn-ea"/>
              </a:rPr>
              <a:t>Hide</a:t>
            </a:r>
            <a:r>
              <a:rPr lang="ko-KR" altLang="en-US" sz="2400" dirty="0">
                <a:latin typeface="+mn-ea"/>
                <a:ea typeface="+mn-ea"/>
              </a:rPr>
              <a:t> 버튼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7D6AF5-5E35-6144-07D0-C51CFA5FB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24" y="2000693"/>
            <a:ext cx="4719600" cy="314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792C74-DA2E-91CA-7D00-BD98C7FE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000693"/>
            <a:ext cx="4709788" cy="31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5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  <a:ea typeface="+mn-ea"/>
              </a:rPr>
              <a:t>Player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r>
              <a:rPr lang="en-US" altLang="ko-KR" sz="2400" dirty="0">
                <a:latin typeface="+mn-ea"/>
                <a:ea typeface="+mn-ea"/>
              </a:rPr>
              <a:t>Hide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983B1B-AAA7-8076-BBF0-CE8F5B66F261}"/>
              </a:ext>
            </a:extLst>
          </p:cNvPr>
          <p:cNvSpPr txBox="1"/>
          <p:nvPr/>
        </p:nvSpPr>
        <p:spPr>
          <a:xfrm>
            <a:off x="6629400" y="1143000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+mn-ea"/>
                <a:ea typeface="+mn-ea"/>
              </a:rPr>
              <a:t>쉴드</a:t>
            </a:r>
            <a:r>
              <a:rPr lang="en-US" altLang="ko-KR" sz="2400" dirty="0">
                <a:latin typeface="+mn-ea"/>
                <a:ea typeface="+mn-ea"/>
              </a:rPr>
              <a:t> </a:t>
            </a:r>
            <a:r>
              <a:rPr lang="ko-KR" altLang="en-US" sz="2400" dirty="0">
                <a:latin typeface="+mn-ea"/>
                <a:ea typeface="+mn-ea"/>
              </a:rPr>
              <a:t>버튼 활성화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7B1A50-AEA3-7DD5-FE52-962E67AE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24" y="1977656"/>
            <a:ext cx="4722884" cy="314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7C2E9C-A80F-B425-0362-227028CED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972340"/>
            <a:ext cx="4732765" cy="31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67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+mn-ea"/>
                <a:ea typeface="+mn-ea"/>
              </a:rPr>
              <a:t>쉴드를</a:t>
            </a:r>
            <a:r>
              <a:rPr lang="ko-KR" altLang="en-US" sz="2400" dirty="0">
                <a:latin typeface="+mn-ea"/>
                <a:ea typeface="+mn-ea"/>
              </a:rPr>
              <a:t> 집은 모습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983B1B-AAA7-8076-BBF0-CE8F5B66F261}"/>
              </a:ext>
            </a:extLst>
          </p:cNvPr>
          <p:cNvSpPr txBox="1"/>
          <p:nvPr/>
        </p:nvSpPr>
        <p:spPr>
          <a:xfrm>
            <a:off x="6629400" y="1143000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시간이 흘러가는 모습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0ACF4D-9797-9775-0529-71854AD93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24" y="1981200"/>
            <a:ext cx="4716329" cy="314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01D6B8-7690-5C4F-0AE9-5B2063FDE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981200"/>
            <a:ext cx="4719600" cy="31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90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지진 규모 </a:t>
            </a:r>
            <a:r>
              <a:rPr lang="en-US" altLang="ko-KR" sz="2400" dirty="0">
                <a:latin typeface="+mn-ea"/>
                <a:ea typeface="+mn-ea"/>
              </a:rPr>
              <a:t>6</a:t>
            </a:r>
            <a:r>
              <a:rPr lang="ko-KR" altLang="en-US" sz="2400" dirty="0">
                <a:latin typeface="+mn-ea"/>
                <a:ea typeface="+mn-ea"/>
              </a:rPr>
              <a:t>으로 설정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983B1B-AAA7-8076-BBF0-CE8F5B66F261}"/>
              </a:ext>
            </a:extLst>
          </p:cNvPr>
          <p:cNvSpPr txBox="1"/>
          <p:nvPr/>
        </p:nvSpPr>
        <p:spPr>
          <a:xfrm>
            <a:off x="6629400" y="1143000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지진으로 인해 사물 흔들림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5019C8-775C-3D7B-08D0-ADA3ABBA5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08" y="1975884"/>
            <a:ext cx="4729494" cy="314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48B30F-D76E-1AB0-D644-57672298E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975884"/>
            <a:ext cx="4792618" cy="31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14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체력 바 감소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983B1B-AAA7-8076-BBF0-CE8F5B66F261}"/>
              </a:ext>
            </a:extLst>
          </p:cNvPr>
          <p:cNvSpPr txBox="1"/>
          <p:nvPr/>
        </p:nvSpPr>
        <p:spPr>
          <a:xfrm>
            <a:off x="6629400" y="1143000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교육 수료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403501-ED17-302F-5B16-847946C80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24" y="1981200"/>
            <a:ext cx="4726155" cy="3146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8B2C5C-CFA1-16AC-F462-856AD9F74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981200"/>
            <a:ext cx="4693489" cy="31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33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교육 미 수료 화면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983B1B-AAA7-8076-BBF0-CE8F5B66F261}"/>
              </a:ext>
            </a:extLst>
          </p:cNvPr>
          <p:cNvSpPr txBox="1"/>
          <p:nvPr/>
        </p:nvSpPr>
        <p:spPr>
          <a:xfrm>
            <a:off x="6629400" y="1143000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교육 재 시작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C34BFC-2427-D1F1-EBCF-609F6F15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24" y="1981200"/>
            <a:ext cx="4711264" cy="3182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E32F93-5228-A13B-C903-6AEF3CF75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981200"/>
            <a:ext cx="4686961" cy="31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43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다중 사용자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AA8890-187B-1CFF-18F4-607E71295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75508"/>
            <a:ext cx="8708827" cy="328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14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방 입장 화면 </a:t>
            </a:r>
            <a:r>
              <a:rPr lang="en-US" altLang="ko-KR" sz="2400" dirty="0">
                <a:latin typeface="+mn-ea"/>
                <a:ea typeface="+mn-ea"/>
              </a:rPr>
              <a:t>– </a:t>
            </a:r>
            <a:r>
              <a:rPr lang="ko-KR" altLang="en-US" sz="2400" dirty="0">
                <a:latin typeface="+mn-ea"/>
                <a:ea typeface="+mn-ea"/>
              </a:rPr>
              <a:t>방이 없으면 방 생성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>
                <a:latin typeface="+mn-ea"/>
                <a:ea typeface="+mn-ea"/>
              </a:rPr>
              <a:t>방이 존재하면 방 입장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247252-6CB2-D77D-8675-F6FDE558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81200"/>
            <a:ext cx="8628746" cy="3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86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관리자 지진 규모 변경 </a:t>
            </a:r>
            <a:r>
              <a:rPr lang="en-US" altLang="ko-KR" sz="2400" dirty="0">
                <a:latin typeface="+mn-ea"/>
                <a:ea typeface="+mn-ea"/>
              </a:rPr>
              <a:t>– </a:t>
            </a:r>
            <a:r>
              <a:rPr lang="ko-KR" altLang="en-US" sz="2400" dirty="0">
                <a:latin typeface="+mn-ea"/>
                <a:ea typeface="+mn-ea"/>
              </a:rPr>
              <a:t>학생 화면도 지진 규모가 함께 변경됨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F2509E-0674-10DA-2045-AA9FF4981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160" y="1974600"/>
            <a:ext cx="8563680" cy="3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91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48450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800" spc="-75" dirty="0"/>
              <a:t>목차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219200"/>
            <a:ext cx="9415476" cy="4098558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40"/>
              </a:spcBef>
              <a:buAutoNum type="arabicPeriod"/>
            </a:pPr>
            <a:r>
              <a:rPr lang="ko-KR" altLang="en-US" sz="2800" dirty="0">
                <a:latin typeface="+mn-ea"/>
                <a:ea typeface="+mn-ea"/>
                <a:cs typeface="Malgun Gothic Semilight" panose="020B0503020000020004" pitchFamily="34" charset="-127"/>
              </a:rPr>
              <a:t>프로젝트 배경</a:t>
            </a:r>
            <a:endParaRPr lang="en-US" altLang="ko-KR" sz="2800" dirty="0">
              <a:latin typeface="+mn-ea"/>
              <a:ea typeface="+mn-ea"/>
              <a:cs typeface="Malgun Gothic Semilight" panose="020B0503020000020004" pitchFamily="34" charset="-127"/>
            </a:endParaRPr>
          </a:p>
          <a:p>
            <a:pPr marL="469900" indent="-457200">
              <a:lnSpc>
                <a:spcPct val="100000"/>
              </a:lnSpc>
              <a:spcBef>
                <a:spcPts val="1240"/>
              </a:spcBef>
              <a:buAutoNum type="arabicPeriod"/>
            </a:pPr>
            <a:r>
              <a:rPr lang="ko-KR" altLang="en-US" sz="2800" dirty="0">
                <a:latin typeface="+mn-ea"/>
                <a:ea typeface="+mn-ea"/>
                <a:cs typeface="Malgun Gothic Semilight" panose="020B0503020000020004" pitchFamily="34" charset="-127"/>
              </a:rPr>
              <a:t>프로젝트 개요</a:t>
            </a:r>
            <a:endParaRPr lang="en-US" altLang="ko-KR" sz="2800" dirty="0">
              <a:latin typeface="+mn-ea"/>
              <a:ea typeface="+mn-ea"/>
              <a:cs typeface="Malgun Gothic Semilight" panose="020B0503020000020004" pitchFamily="34" charset="-127"/>
            </a:endParaRPr>
          </a:p>
          <a:p>
            <a:pPr marL="469900" indent="-457200">
              <a:lnSpc>
                <a:spcPct val="100000"/>
              </a:lnSpc>
              <a:spcBef>
                <a:spcPts val="1240"/>
              </a:spcBef>
              <a:buAutoNum type="arabicPeriod"/>
            </a:pPr>
            <a:r>
              <a:rPr lang="ko-KR" altLang="en-US" sz="2800" dirty="0">
                <a:latin typeface="+mn-ea"/>
                <a:ea typeface="+mn-ea"/>
                <a:cs typeface="Malgun Gothic Semilight" panose="020B0503020000020004" pitchFamily="34" charset="-127"/>
              </a:rPr>
              <a:t>플랫폼</a:t>
            </a:r>
            <a:endParaRPr lang="en-US" altLang="ko-KR" sz="2800" dirty="0">
              <a:latin typeface="+mn-ea"/>
              <a:ea typeface="+mn-ea"/>
              <a:cs typeface="Malgun Gothic Semilight" panose="020B0503020000020004" pitchFamily="34" charset="-127"/>
            </a:endParaRPr>
          </a:p>
          <a:p>
            <a:pPr marL="469900" indent="-457200">
              <a:lnSpc>
                <a:spcPct val="100000"/>
              </a:lnSpc>
              <a:spcBef>
                <a:spcPts val="1240"/>
              </a:spcBef>
              <a:buAutoNum type="arabicPeriod"/>
            </a:pPr>
            <a:r>
              <a:rPr lang="ko-KR" altLang="en-US" sz="2800" dirty="0">
                <a:latin typeface="+mn-ea"/>
                <a:ea typeface="+mn-ea"/>
                <a:cs typeface="Malgun Gothic Semilight" panose="020B0503020000020004" pitchFamily="34" charset="-127"/>
              </a:rPr>
              <a:t>역할 분담</a:t>
            </a:r>
            <a:endParaRPr lang="en-US" altLang="ko-KR" sz="2800" dirty="0">
              <a:latin typeface="+mn-ea"/>
              <a:ea typeface="+mn-ea"/>
              <a:cs typeface="Malgun Gothic Semilight" panose="020B0503020000020004" pitchFamily="34" charset="-127"/>
            </a:endParaRPr>
          </a:p>
          <a:p>
            <a:pPr marL="469900" indent="-457200">
              <a:lnSpc>
                <a:spcPct val="100000"/>
              </a:lnSpc>
              <a:spcBef>
                <a:spcPts val="1240"/>
              </a:spcBef>
              <a:buAutoNum type="arabicPeriod"/>
            </a:pPr>
            <a:r>
              <a:rPr lang="ko-KR" altLang="en-US" sz="2800" dirty="0">
                <a:latin typeface="+mn-ea"/>
                <a:ea typeface="+mn-ea"/>
                <a:cs typeface="Malgun Gothic Semilight" panose="020B0503020000020004" pitchFamily="34" charset="-127"/>
              </a:rPr>
              <a:t>프로젝트 핵심 기능</a:t>
            </a:r>
            <a:endParaRPr lang="en-US" altLang="ko-KR" sz="2800" dirty="0">
              <a:latin typeface="+mn-ea"/>
              <a:ea typeface="+mn-ea"/>
              <a:cs typeface="Malgun Gothic Semilight" panose="020B0503020000020004" pitchFamily="34" charset="-127"/>
            </a:endParaRPr>
          </a:p>
          <a:p>
            <a:pPr marL="469900" indent="-457200">
              <a:lnSpc>
                <a:spcPct val="100000"/>
              </a:lnSpc>
              <a:spcBef>
                <a:spcPts val="1240"/>
              </a:spcBef>
              <a:buAutoNum type="arabicPeriod"/>
            </a:pPr>
            <a:r>
              <a:rPr lang="ko-KR" altLang="en-US" sz="2800" dirty="0">
                <a:latin typeface="+mn-ea"/>
                <a:ea typeface="+mn-ea"/>
                <a:cs typeface="Malgun Gothic Semilight" panose="020B0503020000020004" pitchFamily="34" charset="-127"/>
              </a:rPr>
              <a:t>실행 화면</a:t>
            </a:r>
            <a:endParaRPr lang="en-US" altLang="ko-KR" sz="2800" dirty="0">
              <a:latin typeface="+mn-ea"/>
              <a:ea typeface="+mn-ea"/>
              <a:cs typeface="Malgun Gothic Semilight" panose="020B0503020000020004" pitchFamily="34" charset="-127"/>
            </a:endParaRPr>
          </a:p>
          <a:p>
            <a:pPr marL="469900" indent="-457200">
              <a:lnSpc>
                <a:spcPct val="100000"/>
              </a:lnSpc>
              <a:spcBef>
                <a:spcPts val="1240"/>
              </a:spcBef>
              <a:buAutoNum type="arabicPeriod"/>
            </a:pPr>
            <a:r>
              <a:rPr lang="ko-KR" altLang="en-US" sz="2800" dirty="0">
                <a:latin typeface="+mn-ea"/>
                <a:ea typeface="+mn-ea"/>
                <a:cs typeface="Malgun Gothic Semilight" panose="020B0503020000020004" pitchFamily="34" charset="-127"/>
              </a:rPr>
              <a:t>기대효과</a:t>
            </a:r>
            <a:endParaRPr lang="en-US" altLang="ko-KR" sz="2800" dirty="0">
              <a:latin typeface="+mn-ea"/>
              <a:ea typeface="+mn-ea"/>
              <a:cs typeface="Malgun Gothic Semilight" panose="020B0503020000020004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지진 규모 연동에 따라 행동 강령도 연동 되는 모습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3BD86B-1920-EBF7-2C6E-9718FC27C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84" y="1981200"/>
            <a:ext cx="8551431" cy="3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85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두명의 사용자가 교육을 수료한 모습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011331-777A-9AE1-28E9-A67F802A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81200"/>
            <a:ext cx="8617540" cy="3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66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8. </a:t>
            </a:r>
            <a:r>
              <a:rPr lang="ko-KR" altLang="en-US" sz="4800" spc="-95" dirty="0"/>
              <a:t>기대효과</a:t>
            </a:r>
            <a:endParaRPr sz="48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5A642B6-B2DB-6223-B51C-10EB6CF48D83}"/>
              </a:ext>
            </a:extLst>
          </p:cNvPr>
          <p:cNvSpPr txBox="1">
            <a:spLocks/>
          </p:cNvSpPr>
          <p:nvPr/>
        </p:nvSpPr>
        <p:spPr>
          <a:xfrm>
            <a:off x="914400" y="1676400"/>
            <a:ext cx="10515600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 반복적인 게임상황을 통해 학습이 된 상태에서 대피 상황이 되었을 때 상황을 전체적으로 인식할 수 있다</a:t>
            </a:r>
            <a:r>
              <a:rPr lang="en-US" altLang="ko-KR" sz="2800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지진 상황 시 행동 강령 등을 깊이 떠올리지 않고 본능적인 단계로 실천할 수 있다</a:t>
            </a:r>
            <a:r>
              <a:rPr lang="en-US" altLang="ko-KR" sz="2800" dirty="0">
                <a:latin typeface="+mn-ea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지진 안전 교육 컨텐츠화에 따른 </a:t>
            </a:r>
            <a:r>
              <a:rPr lang="ko-KR" altLang="en-US" sz="2800" dirty="0" err="1">
                <a:latin typeface="+mn-ea"/>
              </a:rPr>
              <a:t>인터렉션</a:t>
            </a:r>
            <a:r>
              <a:rPr lang="en-US" altLang="ko-KR" sz="2800" dirty="0">
                <a:latin typeface="+mn-ea"/>
              </a:rPr>
              <a:t>(interaction) </a:t>
            </a:r>
            <a:r>
              <a:rPr lang="ko-KR" altLang="en-US" sz="2800" dirty="0">
                <a:latin typeface="+mn-ea"/>
              </a:rPr>
              <a:t>증가로 교육 흥미 증진</a:t>
            </a:r>
            <a:r>
              <a:rPr lang="en-US" altLang="ko-KR" sz="2800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교육 과정 프로세스를 단축하고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교육시간 또한 단축하여 교육환경 및 교육에 대한 비용 및 시간적 소요를 전체적으로 단축한다</a:t>
            </a:r>
            <a:r>
              <a:rPr lang="en-US" altLang="ko-KR" sz="28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9692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2668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5" dirty="0"/>
              <a:t>Questions?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2392679" y="1412747"/>
            <a:ext cx="7534909" cy="4503420"/>
            <a:chOff x="2392679" y="1412747"/>
            <a:chExt cx="7534909" cy="4503420"/>
          </a:xfrm>
        </p:grpSpPr>
        <p:pic>
          <p:nvPicPr>
            <p:cNvPr id="4" name="object 4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2523" y="2627376"/>
              <a:ext cx="5734811" cy="3288792"/>
            </a:xfrm>
            <a:prstGeom prst="rect">
              <a:avLst/>
            </a:prstGeom>
          </p:spPr>
        </p:pic>
        <p:pic>
          <p:nvPicPr>
            <p:cNvPr id="5" name="object 5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2679" y="1412747"/>
              <a:ext cx="2807208" cy="28087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54521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1. </a:t>
            </a:r>
            <a:r>
              <a:rPr lang="ko-KR" altLang="en-US" sz="4800" spc="-95" dirty="0"/>
              <a:t>프로젝트 배경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999490" y="1219200"/>
            <a:ext cx="10193020" cy="4959691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 소위 우리나라는 “</a:t>
            </a:r>
            <a:r>
              <a:rPr lang="ko-KR" altLang="en-US" sz="2400" dirty="0" err="1">
                <a:latin typeface="+mj-ea"/>
                <a:ea typeface="+mj-ea"/>
              </a:rPr>
              <a:t>지진안전국”이라고</a:t>
            </a:r>
            <a:r>
              <a:rPr lang="ko-KR" altLang="en-US" sz="2400" dirty="0">
                <a:latin typeface="+mj-ea"/>
                <a:ea typeface="+mj-ea"/>
              </a:rPr>
              <a:t> 불린다</a:t>
            </a:r>
            <a:r>
              <a:rPr lang="en-US" altLang="ko-KR" sz="2400" dirty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지진은 다양한 규모에 따라 발생하며 매우 위험하고 상황 예측이 매우 어렵다</a:t>
            </a:r>
            <a:r>
              <a:rPr lang="en-US" altLang="ko-KR" sz="2400" dirty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지진 안전 교육은 여러 번 진행할 때 효과적이며 실전에 적용 가능하다</a:t>
            </a:r>
            <a:r>
              <a:rPr lang="en-US" altLang="ko-KR" sz="2400" dirty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현재 진행되고 있는 교육의 실태는 매우 수동적이며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의무적이고 지루하다</a:t>
            </a:r>
            <a:r>
              <a:rPr lang="en-US" altLang="ko-KR" sz="2400" dirty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소방안전센터에서 진행하는 교육이 체험형으로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실제 상황과 비슷하여 교육 효과가 높은 것으로 알려져 있다</a:t>
            </a:r>
            <a:r>
              <a:rPr lang="en-US" altLang="ko-KR" sz="2400" dirty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따라서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게임적요소와 더불어 </a:t>
            </a:r>
            <a:r>
              <a:rPr lang="ko-KR" altLang="en-US" sz="2400" dirty="0" err="1">
                <a:latin typeface="+mj-ea"/>
                <a:ea typeface="+mj-ea"/>
              </a:rPr>
              <a:t>체험형이며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반복적으로 실행 가능하며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 err="1">
                <a:latin typeface="+mj-ea"/>
                <a:ea typeface="+mj-ea"/>
              </a:rPr>
              <a:t>교육시</a:t>
            </a:r>
            <a:r>
              <a:rPr lang="ko-KR" altLang="en-US" sz="2400" dirty="0">
                <a:latin typeface="+mj-ea"/>
                <a:ea typeface="+mj-ea"/>
              </a:rPr>
              <a:t> 소요되는 시간과 비용이 적은 프로그램을 개발하려 한다</a:t>
            </a:r>
            <a:r>
              <a:rPr lang="en-US" altLang="ko-KR" sz="2400" dirty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54521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2. </a:t>
            </a:r>
            <a:r>
              <a:rPr lang="ko-KR" altLang="en-US" sz="4800" spc="-95" dirty="0"/>
              <a:t>프로젝트 개요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1571577"/>
            <a:ext cx="10710877" cy="5072992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사용자는 </a:t>
            </a:r>
            <a:r>
              <a:rPr lang="en-US" altLang="ko-KR" sz="2400" dirty="0">
                <a:latin typeface="+mn-ea"/>
                <a:ea typeface="+mn-ea"/>
              </a:rPr>
              <a:t>PC </a:t>
            </a:r>
            <a:r>
              <a:rPr lang="ko-KR" altLang="en-US" sz="2400" dirty="0">
                <a:latin typeface="+mn-ea"/>
                <a:ea typeface="+mn-ea"/>
              </a:rPr>
              <a:t>환경을 통해 프로그램을 실행한다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교육받을 가상환경을 설정한다</a:t>
            </a:r>
            <a:r>
              <a:rPr lang="en-US" altLang="ko-KR" sz="2400" dirty="0">
                <a:latin typeface="+mn-ea"/>
                <a:ea typeface="+mn-ea"/>
              </a:rPr>
              <a:t>. (</a:t>
            </a:r>
            <a:r>
              <a:rPr lang="ko-KR" altLang="en-US" sz="2400" dirty="0">
                <a:latin typeface="+mn-ea"/>
                <a:ea typeface="+mn-ea"/>
              </a:rPr>
              <a:t>프로토타입</a:t>
            </a:r>
            <a:r>
              <a:rPr lang="en-US" altLang="ko-KR" sz="2400" dirty="0">
                <a:latin typeface="+mn-ea"/>
                <a:ea typeface="+mn-ea"/>
              </a:rPr>
              <a:t>- &lt;</a:t>
            </a:r>
            <a:r>
              <a:rPr lang="ko-KR" altLang="en-US" sz="2400" dirty="0">
                <a:latin typeface="+mn-ea"/>
                <a:ea typeface="+mn-ea"/>
              </a:rPr>
              <a:t>집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>
                <a:latin typeface="+mn-ea"/>
                <a:ea typeface="+mn-ea"/>
              </a:rPr>
              <a:t>학교</a:t>
            </a:r>
            <a:r>
              <a:rPr lang="en-US" altLang="ko-KR" sz="2400" dirty="0">
                <a:latin typeface="+mn-ea"/>
                <a:ea typeface="+mn-ea"/>
              </a:rPr>
              <a:t>&gt;)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지진이 발생할 때 슬라이드바를 이용하여 실시간 규모 설정이 가능하다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교육 행동 강령을 참고하여 부상을 최소화하며 생존할 수 있다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부상 정도에 맞춰 교육 수료 조건을 설정한다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  <a:ea typeface="+mn-ea"/>
            </a:endParaRPr>
          </a:p>
        </p:txBody>
      </p:sp>
      <p:pic>
        <p:nvPicPr>
          <p:cNvPr id="5" name="Picture 2" descr="흔들흔들 땅이 흔들려요 | 지진 | 지진대비 | 지진 안전 교육 | TOMO | 토모키즈 | 포항 지진 |지진 대피 - YouTube">
            <a:extLst>
              <a:ext uri="{FF2B5EF4-FFF2-40B4-BE49-F238E27FC236}">
                <a16:creationId xmlns:a16="http://schemas.microsoft.com/office/drawing/2014/main" id="{6AD54968-B940-733D-7798-917F0EB39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17893"/>
            <a:ext cx="4521491" cy="253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58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75866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4800" spc="-95" dirty="0"/>
              <a:t>2. </a:t>
            </a:r>
            <a:r>
              <a:rPr lang="ko-KR" altLang="en-US" sz="4800" spc="-95" dirty="0"/>
              <a:t>프로젝트 개요 </a:t>
            </a:r>
            <a:r>
              <a:rPr lang="en-US" altLang="ko-KR" sz="4800" spc="-95" dirty="0"/>
              <a:t>(</a:t>
            </a:r>
            <a:r>
              <a:rPr lang="ko-KR" altLang="en-US" sz="4800" spc="-95" dirty="0"/>
              <a:t>예상화면</a:t>
            </a:r>
            <a:r>
              <a:rPr lang="en-US" altLang="ko-KR" sz="4800" spc="-95" dirty="0"/>
              <a:t>)</a:t>
            </a:r>
            <a:endParaRPr sz="4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1885DA-D469-5098-A110-5E4C1B7ED9A2}"/>
              </a:ext>
            </a:extLst>
          </p:cNvPr>
          <p:cNvSpPr txBox="1"/>
          <p:nvPr/>
        </p:nvSpPr>
        <p:spPr>
          <a:xfrm>
            <a:off x="1658457" y="1287009"/>
            <a:ext cx="364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장소 선택</a:t>
            </a:r>
          </a:p>
        </p:txBody>
      </p:sp>
      <p:pic>
        <p:nvPicPr>
          <p:cNvPr id="21" name="Picture 2" descr="Home - Free web icons">
            <a:extLst>
              <a:ext uri="{FF2B5EF4-FFF2-40B4-BE49-F238E27FC236}">
                <a16:creationId xmlns:a16="http://schemas.microsoft.com/office/drawing/2014/main" id="{6062DC7B-769B-3CF4-2E1B-CD51F7A97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946" y="1676400"/>
            <a:ext cx="1219597" cy="121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School icon PNG and SVG Free Download">
            <a:extLst>
              <a:ext uri="{FF2B5EF4-FFF2-40B4-BE49-F238E27FC236}">
                <a16:creationId xmlns:a16="http://schemas.microsoft.com/office/drawing/2014/main" id="{6E3F9B1C-A7E9-BF97-3CFD-989F03324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629" y="1646364"/>
            <a:ext cx="950709" cy="121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D3E50EF-1F9B-E1E3-6E21-2C0F7BE3362C}"/>
              </a:ext>
            </a:extLst>
          </p:cNvPr>
          <p:cNvSpPr txBox="1"/>
          <p:nvPr/>
        </p:nvSpPr>
        <p:spPr>
          <a:xfrm>
            <a:off x="1618025" y="3807374"/>
            <a:ext cx="300469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E7F5D84-C2BE-CD90-C4A5-D6AF0BB17ED9}"/>
              </a:ext>
            </a:extLst>
          </p:cNvPr>
          <p:cNvSpPr/>
          <p:nvPr/>
        </p:nvSpPr>
        <p:spPr>
          <a:xfrm>
            <a:off x="1533306" y="3743441"/>
            <a:ext cx="506035" cy="487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E9749C-0B85-32DF-33BA-545C598FDA6B}"/>
              </a:ext>
            </a:extLst>
          </p:cNvPr>
          <p:cNvSpPr txBox="1"/>
          <p:nvPr/>
        </p:nvSpPr>
        <p:spPr>
          <a:xfrm>
            <a:off x="1533306" y="3097110"/>
            <a:ext cx="331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Unity UI Slider</a:t>
            </a:r>
            <a:r>
              <a:rPr lang="ko-KR" altLang="en-US" dirty="0"/>
              <a:t>를 이용하여 지진 규모 결정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2599F6-EAB4-F19F-D377-B93EE460CD64}"/>
              </a:ext>
            </a:extLst>
          </p:cNvPr>
          <p:cNvSpPr txBox="1"/>
          <p:nvPr/>
        </p:nvSpPr>
        <p:spPr>
          <a:xfrm>
            <a:off x="1527852" y="4415172"/>
            <a:ext cx="3393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바닥을 </a:t>
            </a:r>
            <a:r>
              <a:rPr lang="en-US" altLang="ko-KR" dirty="0" err="1"/>
              <a:t>x,y,z</a:t>
            </a:r>
            <a:r>
              <a:rPr lang="ko-KR" altLang="en-US" dirty="0"/>
              <a:t>축으로 이동시켜 지진 효과 발생</a:t>
            </a:r>
          </a:p>
        </p:txBody>
      </p:sp>
      <p:sp>
        <p:nvSpPr>
          <p:cNvPr id="27" name="정육면체 26">
            <a:extLst>
              <a:ext uri="{FF2B5EF4-FFF2-40B4-BE49-F238E27FC236}">
                <a16:creationId xmlns:a16="http://schemas.microsoft.com/office/drawing/2014/main" id="{EDB0DDEC-82C1-C0D0-1D16-37E5F886543B}"/>
              </a:ext>
            </a:extLst>
          </p:cNvPr>
          <p:cNvSpPr/>
          <p:nvPr/>
        </p:nvSpPr>
        <p:spPr>
          <a:xfrm>
            <a:off x="1380738" y="5255503"/>
            <a:ext cx="4272691" cy="71056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7D30A16-B409-AFBA-4BBF-20BEAB74046A}"/>
              </a:ext>
            </a:extLst>
          </p:cNvPr>
          <p:cNvSpPr/>
          <p:nvPr/>
        </p:nvSpPr>
        <p:spPr>
          <a:xfrm>
            <a:off x="5789001" y="5409496"/>
            <a:ext cx="32727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A07007DB-BFA2-F58C-C452-69F54C7E5BA9}"/>
              </a:ext>
            </a:extLst>
          </p:cNvPr>
          <p:cNvSpPr/>
          <p:nvPr/>
        </p:nvSpPr>
        <p:spPr>
          <a:xfrm rot="10800000">
            <a:off x="990600" y="5467741"/>
            <a:ext cx="30624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4431001-E588-132D-94CC-A8EE8C44CAFC}"/>
              </a:ext>
            </a:extLst>
          </p:cNvPr>
          <p:cNvSpPr/>
          <p:nvPr/>
        </p:nvSpPr>
        <p:spPr>
          <a:xfrm rot="16200000">
            <a:off x="3439414" y="4842337"/>
            <a:ext cx="270370" cy="369332"/>
          </a:xfrm>
          <a:prstGeom prst="rightArrow">
            <a:avLst>
              <a:gd name="adj1" fmla="val 50000"/>
              <a:gd name="adj2" fmla="val 54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C3D0FEBB-E417-F3ED-17BA-1D72B3E8BA86}"/>
              </a:ext>
            </a:extLst>
          </p:cNvPr>
          <p:cNvSpPr/>
          <p:nvPr/>
        </p:nvSpPr>
        <p:spPr>
          <a:xfrm rot="5400000">
            <a:off x="3479672" y="5982127"/>
            <a:ext cx="21482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66D7A1-B54D-9D95-57E9-BDCD8B290414}"/>
              </a:ext>
            </a:extLst>
          </p:cNvPr>
          <p:cNvSpPr txBox="1"/>
          <p:nvPr/>
        </p:nvSpPr>
        <p:spPr>
          <a:xfrm>
            <a:off x="6695663" y="1230866"/>
            <a:ext cx="3762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캐릭터의 머리나 몸통에 </a:t>
            </a:r>
            <a:r>
              <a:rPr lang="en-US" altLang="ko-KR" dirty="0"/>
              <a:t>collider</a:t>
            </a:r>
            <a:r>
              <a:rPr lang="ko-KR" altLang="en-US" dirty="0"/>
              <a:t>를 부착해 충돌 감지 및 처리</a:t>
            </a:r>
          </a:p>
        </p:txBody>
      </p:sp>
      <p:pic>
        <p:nvPicPr>
          <p:cNvPr id="33" name="Picture 6" descr="Colliders and Triggers in Unity3D - codinBlack">
            <a:extLst>
              <a:ext uri="{FF2B5EF4-FFF2-40B4-BE49-F238E27FC236}">
                <a16:creationId xmlns:a16="http://schemas.microsoft.com/office/drawing/2014/main" id="{900A7E99-B420-9A85-028E-3B632586F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1941585"/>
            <a:ext cx="2477204" cy="115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FD175F6-C52A-768C-41C4-9CECBDD99667}"/>
              </a:ext>
            </a:extLst>
          </p:cNvPr>
          <p:cNvSpPr txBox="1"/>
          <p:nvPr/>
        </p:nvSpPr>
        <p:spPr>
          <a:xfrm>
            <a:off x="6695663" y="3229508"/>
            <a:ext cx="3762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캐릭터에 밀기 및 숨기와 같은 상호작용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B711D4-AE70-A4B0-F245-2E62BAB0D526}"/>
              </a:ext>
            </a:extLst>
          </p:cNvPr>
          <p:cNvSpPr txBox="1"/>
          <p:nvPr/>
        </p:nvSpPr>
        <p:spPr>
          <a:xfrm>
            <a:off x="6695663" y="5255503"/>
            <a:ext cx="4096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장소에 맞는 </a:t>
            </a:r>
            <a:r>
              <a:rPr lang="en-US" altLang="ko-KR" dirty="0"/>
              <a:t>Game Object </a:t>
            </a:r>
            <a:r>
              <a:rPr lang="ko-KR" altLang="en-US" dirty="0"/>
              <a:t>생성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충돌 감지 및 처리로는 부서짐</a:t>
            </a:r>
            <a:r>
              <a:rPr lang="en-US" altLang="ko-KR" dirty="0"/>
              <a:t>, </a:t>
            </a:r>
            <a:r>
              <a:rPr lang="ko-KR" altLang="en-US" dirty="0"/>
              <a:t>떨어짐</a:t>
            </a:r>
            <a:r>
              <a:rPr lang="en-US" altLang="ko-KR" dirty="0"/>
              <a:t>, </a:t>
            </a:r>
            <a:r>
              <a:rPr lang="ko-KR" altLang="en-US" dirty="0"/>
              <a:t>캐릭터와의 충돌 구현</a:t>
            </a:r>
          </a:p>
        </p:txBody>
      </p:sp>
      <p:pic>
        <p:nvPicPr>
          <p:cNvPr id="36" name="Picture 8" descr="자칭 숨바꼭질 달묘의 '뽀작'한 숨기 실력..&quot;냥젤리가 마중 나와 있어&quot;">
            <a:extLst>
              <a:ext uri="{FF2B5EF4-FFF2-40B4-BE49-F238E27FC236}">
                <a16:creationId xmlns:a16="http://schemas.microsoft.com/office/drawing/2014/main" id="{A7CC982F-A201-BBFA-5C37-400322F7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662" y="3922660"/>
            <a:ext cx="1571081" cy="133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933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54521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3. </a:t>
            </a:r>
            <a:r>
              <a:rPr lang="ko-KR" altLang="en-US" sz="4800" spc="-95" dirty="0"/>
              <a:t>플랫폼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676400"/>
            <a:ext cx="10193020" cy="2303003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프로젝트의 플랫폼은 </a:t>
            </a:r>
            <a:r>
              <a:rPr lang="en-US" altLang="ko-KR" sz="2400" dirty="0">
                <a:latin typeface="+mn-ea"/>
                <a:ea typeface="+mn-ea"/>
              </a:rPr>
              <a:t>PC</a:t>
            </a:r>
            <a:r>
              <a:rPr lang="ko-KR" altLang="en-US" sz="2400" dirty="0">
                <a:latin typeface="+mn-ea"/>
                <a:ea typeface="+mn-ea"/>
              </a:rPr>
              <a:t>를 이용한다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  <a:ea typeface="+mn-ea"/>
              </a:rPr>
              <a:t>GUI</a:t>
            </a:r>
            <a:r>
              <a:rPr lang="ko-KR" altLang="en-US" sz="2400" dirty="0">
                <a:latin typeface="+mn-ea"/>
                <a:ea typeface="+mn-ea"/>
              </a:rPr>
              <a:t>를 통해 캐릭터는 물체화 상호작용이 가능하다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키보드를 통해 캐릭터 이동이 가능하다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  <a:ea typeface="+mn-ea"/>
              </a:rPr>
              <a:t>Photon</a:t>
            </a:r>
            <a:r>
              <a:rPr lang="ko-KR" altLang="en-US" sz="2400" dirty="0">
                <a:latin typeface="+mn-ea"/>
                <a:ea typeface="+mn-ea"/>
              </a:rPr>
              <a:t>을 통해 다중 사용자 환경을 제공한다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0296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54521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4. </a:t>
            </a:r>
            <a:r>
              <a:rPr lang="ko-KR" altLang="en-US" sz="4800" spc="-95" dirty="0"/>
              <a:t>역할 분담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4465" y="1676400"/>
            <a:ext cx="5072076" cy="4317913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로비 </a:t>
            </a:r>
            <a:r>
              <a:rPr lang="en-US" altLang="ko-KR" sz="1400" dirty="0">
                <a:latin typeface="+mn-ea"/>
                <a:ea typeface="+mn-ea"/>
              </a:rPr>
              <a:t>Scene </a:t>
            </a:r>
            <a:r>
              <a:rPr lang="ko-KR" altLang="en-US" sz="1400" dirty="0">
                <a:latin typeface="+mn-ea"/>
                <a:ea typeface="+mn-ea"/>
              </a:rPr>
              <a:t>생성 및 </a:t>
            </a:r>
            <a:r>
              <a:rPr lang="en-US" altLang="ko-KR" sz="1400" dirty="0">
                <a:latin typeface="+mn-ea"/>
                <a:ea typeface="+mn-ea"/>
              </a:rPr>
              <a:t>Text</a:t>
            </a:r>
            <a:r>
              <a:rPr lang="ko-KR" altLang="en-US" sz="1400" dirty="0">
                <a:latin typeface="+mn-ea"/>
                <a:ea typeface="+mn-ea"/>
              </a:rPr>
              <a:t>와 버튼 생성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ea typeface="+mn-ea"/>
              </a:rPr>
              <a:t>Home Scene </a:t>
            </a:r>
            <a:r>
              <a:rPr lang="ko-KR" altLang="en-US" sz="1400" dirty="0">
                <a:latin typeface="+mn-ea"/>
                <a:ea typeface="+mn-ea"/>
              </a:rPr>
              <a:t>생성 및 가구 배치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ea typeface="+mn-ea"/>
              </a:rPr>
              <a:t>Player </a:t>
            </a:r>
            <a:r>
              <a:rPr lang="ko-KR" altLang="en-US" sz="1400" dirty="0">
                <a:latin typeface="+mn-ea"/>
                <a:ea typeface="+mn-ea"/>
              </a:rPr>
              <a:t>키보드 이동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ea typeface="+mn-ea"/>
              </a:rPr>
              <a:t>Player</a:t>
            </a:r>
            <a:r>
              <a:rPr lang="ko-KR" altLang="en-US" sz="1400" dirty="0">
                <a:latin typeface="+mn-ea"/>
                <a:ea typeface="+mn-ea"/>
              </a:rPr>
              <a:t>와 </a:t>
            </a:r>
            <a:r>
              <a:rPr lang="en-US" altLang="ko-KR" sz="1400" dirty="0">
                <a:latin typeface="+mn-ea"/>
                <a:ea typeface="+mn-ea"/>
              </a:rPr>
              <a:t>GUI </a:t>
            </a:r>
            <a:r>
              <a:rPr lang="ko-KR" altLang="en-US" sz="1400" dirty="0">
                <a:latin typeface="+mn-ea"/>
                <a:ea typeface="+mn-ea"/>
              </a:rPr>
              <a:t>버튼 연동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땅이 흔들리면 물체가 흔들릴 수 있도록 충돌 처리</a:t>
            </a:r>
            <a:endParaRPr lang="en-US" altLang="ko-KR" sz="14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지진 발생 시 행동 강령 안내판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ea typeface="+mn-ea"/>
              </a:rPr>
              <a:t>Photon</a:t>
            </a:r>
            <a:r>
              <a:rPr lang="ko-KR" altLang="en-US" sz="1400" dirty="0">
                <a:latin typeface="+mn-ea"/>
                <a:ea typeface="+mn-ea"/>
              </a:rPr>
              <a:t>처리 </a:t>
            </a:r>
            <a:endParaRPr lang="en-US" altLang="ko-KR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	- </a:t>
            </a:r>
            <a:r>
              <a:rPr lang="ko-KR" altLang="en-US" sz="1400" dirty="0">
                <a:latin typeface="+mn-ea"/>
                <a:ea typeface="+mn-ea"/>
              </a:rPr>
              <a:t>로비 </a:t>
            </a:r>
            <a:r>
              <a:rPr lang="en-US" altLang="ko-KR" sz="1400" dirty="0">
                <a:latin typeface="+mn-ea"/>
                <a:ea typeface="+mn-ea"/>
              </a:rPr>
              <a:t>Scene</a:t>
            </a:r>
            <a:r>
              <a:rPr lang="ko-KR" altLang="en-US" sz="1400" dirty="0">
                <a:latin typeface="+mn-ea"/>
                <a:ea typeface="+mn-ea"/>
              </a:rPr>
              <a:t> 접속 처리</a:t>
            </a:r>
            <a:endParaRPr lang="en-US" altLang="ko-KR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	- </a:t>
            </a:r>
            <a:r>
              <a:rPr lang="ko-KR" altLang="en-US" sz="1400" dirty="0">
                <a:latin typeface="+mn-ea"/>
                <a:ea typeface="+mn-ea"/>
              </a:rPr>
              <a:t>지진 강도 조절 연동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	- </a:t>
            </a:r>
            <a:r>
              <a:rPr lang="ko-KR" altLang="en-US" sz="1400" dirty="0">
                <a:latin typeface="+mn-ea"/>
                <a:ea typeface="+mn-ea"/>
              </a:rPr>
              <a:t>물체 흔들림 연동</a:t>
            </a:r>
            <a:endParaRPr lang="en-US" altLang="ko-KR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	-</a:t>
            </a:r>
            <a:r>
              <a:rPr lang="ko-KR" altLang="en-US" sz="1400" dirty="0">
                <a:latin typeface="+mn-ea"/>
                <a:ea typeface="+mn-ea"/>
              </a:rPr>
              <a:t> 지진 방생 시 행동 강령 안내판 연동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ea typeface="+mn-ea"/>
              </a:rPr>
              <a:t>Player</a:t>
            </a:r>
            <a:r>
              <a:rPr lang="ko-KR" altLang="en-US" sz="1400" dirty="0">
                <a:latin typeface="+mn-ea"/>
                <a:ea typeface="+mn-ea"/>
              </a:rPr>
              <a:t>가 특정 물체 접근 시 상호작용할 수 있는 버튼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ea typeface="+mn-ea"/>
              </a:rPr>
              <a:t>Particle Effect Prefabs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E67ACFB-930B-85C6-A1D6-052557D835F3}"/>
              </a:ext>
            </a:extLst>
          </p:cNvPr>
          <p:cNvSpPr txBox="1"/>
          <p:nvPr/>
        </p:nvSpPr>
        <p:spPr>
          <a:xfrm>
            <a:off x="1174465" y="1072562"/>
            <a:ext cx="5072076" cy="6410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ea typeface="+mn-ea"/>
              </a:rPr>
              <a:t>배한성</a:t>
            </a:r>
            <a:endParaRPr lang="en-US" altLang="ko-KR" sz="2400" dirty="0">
              <a:latin typeface="+mn-ea"/>
              <a:ea typeface="+mn-ea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878660A-E1D5-7B01-33DC-962BB8C11AAD}"/>
              </a:ext>
            </a:extLst>
          </p:cNvPr>
          <p:cNvSpPr txBox="1"/>
          <p:nvPr/>
        </p:nvSpPr>
        <p:spPr>
          <a:xfrm>
            <a:off x="6040244" y="1072562"/>
            <a:ext cx="5072076" cy="6410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+mn-ea"/>
                <a:ea typeface="+mn-ea"/>
              </a:rPr>
              <a:t>서지완</a:t>
            </a:r>
            <a:endParaRPr lang="en-US" altLang="ko-KR" sz="2400" dirty="0">
              <a:latin typeface="+mn-ea"/>
              <a:ea typeface="+mn-ea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F4D3CBD-23A2-D40F-5AA7-A2AEA0E66213}"/>
              </a:ext>
            </a:extLst>
          </p:cNvPr>
          <p:cNvSpPr txBox="1"/>
          <p:nvPr/>
        </p:nvSpPr>
        <p:spPr>
          <a:xfrm>
            <a:off x="6019800" y="1708427"/>
            <a:ext cx="5181600" cy="3994748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지진 효과 구현 및 지진 강도 </a:t>
            </a:r>
            <a:r>
              <a:rPr lang="en-US" altLang="ko-KR" sz="1400" dirty="0">
                <a:latin typeface="+mn-ea"/>
                <a:ea typeface="+mn-ea"/>
              </a:rPr>
              <a:t>Slider</a:t>
            </a:r>
            <a:r>
              <a:rPr lang="ko-KR" altLang="en-US" sz="1400" dirty="0">
                <a:latin typeface="+mn-ea"/>
                <a:ea typeface="+mn-ea"/>
              </a:rPr>
              <a:t>와 연결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일정 규모 이상 시 물체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dirty="0">
                <a:latin typeface="+mn-ea"/>
                <a:ea typeface="+mn-ea"/>
              </a:rPr>
              <a:t>조명</a:t>
            </a:r>
            <a:r>
              <a:rPr lang="en-US" altLang="ko-KR" sz="1400" dirty="0">
                <a:latin typeface="+mn-ea"/>
                <a:ea typeface="+mn-ea"/>
              </a:rPr>
              <a:t>) </a:t>
            </a:r>
            <a:r>
              <a:rPr lang="ko-KR" altLang="en-US" sz="1400" dirty="0">
                <a:latin typeface="+mn-ea"/>
                <a:ea typeface="+mn-ea"/>
              </a:rPr>
              <a:t>떨어짐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조명과 바닥의 충돌처리 </a:t>
            </a:r>
            <a:r>
              <a:rPr lang="en-US" altLang="ko-KR" sz="1400" dirty="0">
                <a:latin typeface="+mn-ea"/>
                <a:ea typeface="+mn-ea"/>
              </a:rPr>
              <a:t>(Particle Effect Prefabs) </a:t>
            </a:r>
            <a:r>
              <a:rPr lang="ko-KR" altLang="en-US" sz="1400" dirty="0">
                <a:latin typeface="+mn-ea"/>
                <a:ea typeface="+mn-ea"/>
              </a:rPr>
              <a:t>활용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ea typeface="+mn-ea"/>
              </a:rPr>
              <a:t>Player</a:t>
            </a:r>
            <a:r>
              <a:rPr lang="ko-KR" altLang="en-US" sz="1400" dirty="0">
                <a:latin typeface="+mn-ea"/>
                <a:ea typeface="+mn-ea"/>
              </a:rPr>
              <a:t>의 체력 바 생성 </a:t>
            </a:r>
            <a:endParaRPr lang="en-US" altLang="ko-KR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	- </a:t>
            </a:r>
            <a:r>
              <a:rPr lang="ko-KR" altLang="en-US" sz="1400" dirty="0">
                <a:latin typeface="+mn-ea"/>
                <a:ea typeface="+mn-ea"/>
              </a:rPr>
              <a:t>특정 물체 충돌 시 체력 감소</a:t>
            </a:r>
            <a:r>
              <a:rPr lang="en-US" altLang="ko-KR" sz="1400" dirty="0">
                <a:latin typeface="+mn-ea"/>
                <a:ea typeface="+mn-ea"/>
              </a:rPr>
              <a:t>(HP) </a:t>
            </a:r>
            <a:r>
              <a:rPr lang="ko-KR" altLang="en-US" sz="1400" dirty="0">
                <a:latin typeface="+mn-ea"/>
                <a:ea typeface="+mn-ea"/>
              </a:rPr>
              <a:t>및 체력바와 연동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ea typeface="+mn-ea"/>
              </a:rPr>
              <a:t>Player</a:t>
            </a:r>
            <a:r>
              <a:rPr lang="ko-KR" altLang="en-US" sz="1400" dirty="0">
                <a:latin typeface="+mn-ea"/>
                <a:ea typeface="+mn-ea"/>
              </a:rPr>
              <a:t>가 물체를 방패 삼는 기능</a:t>
            </a:r>
            <a:r>
              <a:rPr lang="en-US" altLang="ko-KR" sz="1400" dirty="0">
                <a:latin typeface="+mn-ea"/>
                <a:ea typeface="+mn-ea"/>
              </a:rPr>
              <a:t>(Shield)  </a:t>
            </a:r>
            <a:r>
              <a:rPr lang="ko-KR" altLang="en-US" sz="1400" dirty="0">
                <a:latin typeface="+mn-ea"/>
                <a:ea typeface="+mn-ea"/>
              </a:rPr>
              <a:t>및 숨기 기능</a:t>
            </a:r>
            <a:r>
              <a:rPr lang="en-US" altLang="ko-KR" sz="1400" dirty="0">
                <a:latin typeface="+mn-ea"/>
                <a:ea typeface="+mn-ea"/>
              </a:rPr>
              <a:t>(Hide)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체력 바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방패의 캐릭터 따라다니기 기능 </a:t>
            </a:r>
            <a:r>
              <a:rPr lang="en-US" altLang="ko-KR" sz="1400" dirty="0">
                <a:latin typeface="+mn-ea"/>
                <a:ea typeface="+mn-ea"/>
              </a:rPr>
              <a:t>(Player Chasing)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전체적인 </a:t>
            </a:r>
            <a:r>
              <a:rPr lang="en-US" altLang="ko-KR" sz="1400" dirty="0">
                <a:latin typeface="+mn-ea"/>
                <a:ea typeface="+mn-ea"/>
              </a:rPr>
              <a:t>Scene </a:t>
            </a:r>
            <a:r>
              <a:rPr lang="ko-KR" altLang="en-US" sz="1400" dirty="0">
                <a:latin typeface="+mn-ea"/>
                <a:ea typeface="+mn-ea"/>
              </a:rPr>
              <a:t>이동처리 </a:t>
            </a:r>
            <a:endParaRPr lang="en-US" altLang="ko-KR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	- </a:t>
            </a:r>
            <a:r>
              <a:rPr lang="ko-KR" altLang="en-US" sz="1400" dirty="0">
                <a:latin typeface="+mn-ea"/>
                <a:ea typeface="+mn-ea"/>
              </a:rPr>
              <a:t>시작 시 시뮬레이션 환경</a:t>
            </a:r>
            <a:r>
              <a:rPr lang="en-US" altLang="ko-KR" sz="1400" dirty="0">
                <a:latin typeface="+mn-ea"/>
                <a:ea typeface="+mn-ea"/>
              </a:rPr>
              <a:t>(school, home)</a:t>
            </a:r>
            <a:r>
              <a:rPr lang="ko-KR" altLang="en-US" sz="1400" dirty="0">
                <a:latin typeface="+mn-ea"/>
                <a:ea typeface="+mn-ea"/>
              </a:rPr>
              <a:t>선택</a:t>
            </a:r>
            <a:r>
              <a:rPr lang="en-US" altLang="ko-KR" sz="1400" dirty="0">
                <a:latin typeface="+mn-ea"/>
                <a:ea typeface="+mn-ea"/>
              </a:rPr>
              <a:t>, 	   </a:t>
            </a:r>
            <a:r>
              <a:rPr lang="ko-KR" altLang="en-US" sz="1400" dirty="0">
                <a:latin typeface="+mn-ea"/>
                <a:ea typeface="+mn-ea"/>
              </a:rPr>
              <a:t>종료조건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dirty="0">
                <a:latin typeface="+mn-ea"/>
                <a:ea typeface="+mn-ea"/>
              </a:rPr>
              <a:t>수료 여부</a:t>
            </a:r>
            <a:r>
              <a:rPr lang="en-US" altLang="ko-KR" sz="1400" dirty="0">
                <a:latin typeface="+mn-ea"/>
                <a:ea typeface="+mn-ea"/>
              </a:rPr>
              <a:t>) </a:t>
            </a:r>
            <a:r>
              <a:rPr lang="ko-KR" altLang="en-US" sz="1400" dirty="0">
                <a:latin typeface="+mn-ea"/>
                <a:ea typeface="+mn-ea"/>
              </a:rPr>
              <a:t>등에 따른 이동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ea typeface="+mn-ea"/>
              </a:rPr>
              <a:t>School Scene </a:t>
            </a:r>
            <a:r>
              <a:rPr lang="ko-KR" altLang="en-US" sz="1400" dirty="0">
                <a:latin typeface="+mn-ea"/>
                <a:ea typeface="+mn-ea"/>
              </a:rPr>
              <a:t>생성 및 가구 배치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포스트 프로세싱 </a:t>
            </a:r>
            <a:r>
              <a:rPr lang="en-US" altLang="ko-KR" sz="1400" dirty="0">
                <a:latin typeface="+mn-ea"/>
                <a:ea typeface="+mn-ea"/>
              </a:rPr>
              <a:t>Volume </a:t>
            </a:r>
            <a:r>
              <a:rPr lang="ko-KR" altLang="en-US" sz="1400" dirty="0">
                <a:latin typeface="+mn-ea"/>
                <a:ea typeface="+mn-ea"/>
              </a:rPr>
              <a:t>활용한 정전효과 부여</a:t>
            </a:r>
            <a:endParaRPr lang="en-US" altLang="ko-KR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5821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5. </a:t>
            </a:r>
            <a:r>
              <a:rPr lang="ko-KR" altLang="en-US" sz="4800" spc="-95" dirty="0"/>
              <a:t>프로젝트 핵심 기능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914400" y="1371600"/>
            <a:ext cx="10558476" cy="4253857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  <a:ea typeface="+mn-ea"/>
              </a:rPr>
              <a:t>Photon</a:t>
            </a:r>
            <a:r>
              <a:rPr lang="ko-KR" altLang="en-US" sz="2000" dirty="0">
                <a:latin typeface="+mn-ea"/>
                <a:ea typeface="+mn-ea"/>
              </a:rPr>
              <a:t>을 통해 서버에 접속할 수 있다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  <a:ea typeface="+mn-ea"/>
              </a:rPr>
              <a:t>Home</a:t>
            </a:r>
            <a:r>
              <a:rPr lang="ko-KR" altLang="en-US" sz="2000" dirty="0">
                <a:latin typeface="+mn-ea"/>
                <a:ea typeface="+mn-ea"/>
              </a:rPr>
              <a:t>과 </a:t>
            </a:r>
            <a:r>
              <a:rPr lang="en-US" altLang="ko-KR" sz="2000" dirty="0">
                <a:latin typeface="+mn-ea"/>
                <a:ea typeface="+mn-ea"/>
              </a:rPr>
              <a:t>School</a:t>
            </a:r>
            <a:r>
              <a:rPr lang="ko-KR" altLang="en-US" sz="2000" dirty="0">
                <a:latin typeface="+mn-ea"/>
                <a:ea typeface="+mn-ea"/>
              </a:rPr>
              <a:t>을 선택하여 원하는 환경에서 학습할 수 있다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환경에 적합한 사물을 배치하여 실제와 같은 경험 부여한다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  <a:ea typeface="+mn-ea"/>
              </a:rPr>
              <a:t>School </a:t>
            </a:r>
            <a:r>
              <a:rPr lang="ko-KR" altLang="en-US" sz="2000" dirty="0">
                <a:latin typeface="+mn-ea"/>
                <a:ea typeface="+mn-ea"/>
              </a:rPr>
              <a:t>환경에서는 다중 사용자 환경을 제공하며 관리자는 지진의 규모를 변경할 수 있다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다양한 지진의 규모를 경험하고 이에 따라 학습을 진행할 수 있다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일정 지진 규모 이상이면 물체가 떨어지며 이에 충돌 시 체력이 감소한다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특정 물체에 접근하면 회피 기능을 부여하여 체력이 감소하는 현상을 막을 수 있다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일정시간 버티기에 성공하면 교육을 수료할 수 있다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체력이 </a:t>
            </a:r>
            <a:r>
              <a:rPr lang="en-US" altLang="ko-KR" sz="2000" dirty="0">
                <a:latin typeface="+mn-ea"/>
                <a:ea typeface="+mn-ea"/>
              </a:rPr>
              <a:t>0</a:t>
            </a:r>
            <a:r>
              <a:rPr lang="ko-KR" altLang="en-US" sz="2000" dirty="0">
                <a:latin typeface="+mn-ea"/>
                <a:ea typeface="+mn-ea"/>
              </a:rPr>
              <a:t>이 되면 다시 교육을 할 수 있다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869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324" y="272034"/>
            <a:ext cx="6215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95" dirty="0"/>
              <a:t>6. </a:t>
            </a:r>
            <a:r>
              <a:rPr lang="ko-KR" altLang="en-US" sz="4800" spc="-95" dirty="0"/>
              <a:t>실행 화면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176324" y="1148691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시작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8EE5D2-96C6-FDD5-AACB-12F05E6F6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8" t="5967"/>
          <a:stretch/>
        </p:blipFill>
        <p:spPr>
          <a:xfrm>
            <a:off x="1176324" y="1981200"/>
            <a:ext cx="4691076" cy="3146451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87983B1B-AAA7-8076-BBF0-CE8F5B66F261}"/>
              </a:ext>
            </a:extLst>
          </p:cNvPr>
          <p:cNvSpPr txBox="1"/>
          <p:nvPr/>
        </p:nvSpPr>
        <p:spPr>
          <a:xfrm>
            <a:off x="6629400" y="1143000"/>
            <a:ext cx="10193020" cy="52770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환경 선택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D1A861-7BA7-503F-7FB9-A7BA63DD604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981200"/>
            <a:ext cx="4690800" cy="31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82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</TotalTime>
  <Words>777</Words>
  <Application>Microsoft Office PowerPoint</Application>
  <PresentationFormat>와이드스크린</PresentationFormat>
  <Paragraphs>118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Calibri Light</vt:lpstr>
      <vt:lpstr>Arial</vt:lpstr>
      <vt:lpstr>Calibri</vt:lpstr>
      <vt:lpstr>Tahoma</vt:lpstr>
      <vt:lpstr>Office Theme</vt:lpstr>
      <vt:lpstr>PowerPoint 프레젠테이션</vt:lpstr>
      <vt:lpstr>목차</vt:lpstr>
      <vt:lpstr>1. 프로젝트 배경</vt:lpstr>
      <vt:lpstr>2. 프로젝트 개요</vt:lpstr>
      <vt:lpstr>2. 프로젝트 개요 (예상화면)</vt:lpstr>
      <vt:lpstr>3. 플랫폼</vt:lpstr>
      <vt:lpstr>4. 역할 분담</vt:lpstr>
      <vt:lpstr>5. 프로젝트 핵심 기능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6. 실행 화면</vt:lpstr>
      <vt:lpstr>8. 기대효과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YuJin Jung</dc:creator>
  <cp:lastModifiedBy>배 한성</cp:lastModifiedBy>
  <cp:revision>10</cp:revision>
  <dcterms:created xsi:type="dcterms:W3CDTF">2022-12-11T09:50:31Z</dcterms:created>
  <dcterms:modified xsi:type="dcterms:W3CDTF">2023-06-18T08:54:32Z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2022-09-04T00:00:00Z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2022-12-11T00:00:00Z</vt:filetime>
  </property>
</Properties>
</file>